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37"/>
  </p:notesMasterIdLst>
  <p:sldIdLst>
    <p:sldId id="256" r:id="rId3"/>
    <p:sldId id="257" r:id="rId4"/>
    <p:sldId id="259" r:id="rId5"/>
    <p:sldId id="297" r:id="rId6"/>
    <p:sldId id="298" r:id="rId7"/>
    <p:sldId id="299" r:id="rId8"/>
    <p:sldId id="300" r:id="rId9"/>
    <p:sldId id="301" r:id="rId10"/>
    <p:sldId id="302" r:id="rId11"/>
    <p:sldId id="303" r:id="rId12"/>
    <p:sldId id="304" r:id="rId13"/>
    <p:sldId id="305" r:id="rId14"/>
    <p:sldId id="260" r:id="rId15"/>
    <p:sldId id="261" r:id="rId16"/>
    <p:sldId id="262" r:id="rId17"/>
    <p:sldId id="263" r:id="rId18"/>
    <p:sldId id="264" r:id="rId19"/>
    <p:sldId id="265" r:id="rId20"/>
    <p:sldId id="266" r:id="rId21"/>
    <p:sldId id="267" r:id="rId22"/>
    <p:sldId id="282" r:id="rId23"/>
    <p:sldId id="283" r:id="rId24"/>
    <p:sldId id="284" r:id="rId25"/>
    <p:sldId id="285" r:id="rId26"/>
    <p:sldId id="286" r:id="rId27"/>
    <p:sldId id="287" r:id="rId28"/>
    <p:sldId id="288" r:id="rId29"/>
    <p:sldId id="289" r:id="rId30"/>
    <p:sldId id="290" r:id="rId31"/>
    <p:sldId id="291" r:id="rId32"/>
    <p:sldId id="292" r:id="rId33"/>
    <p:sldId id="293" r:id="rId34"/>
    <p:sldId id="294" r:id="rId35"/>
    <p:sldId id="296" r:id="rId36"/>
  </p:sldIdLst>
  <p:sldSz cx="9144000" cy="5143500" type="screen16x9"/>
  <p:notesSz cx="6858000" cy="9144000"/>
  <p:embeddedFontLst>
    <p:embeddedFont>
      <p:font typeface="Cormorant" panose="020B0604020202020204" charset="0"/>
      <p:regular r:id="rId38"/>
      <p:bold r:id="rId39"/>
      <p:italic r:id="rId40"/>
      <p:boldItalic r:id="rId41"/>
    </p:embeddedFont>
    <p:embeddedFont>
      <p:font typeface="Proxima Nova" panose="020B0604020202020204" charset="0"/>
      <p:regular r:id="rId42"/>
      <p:bold r:id="rId43"/>
      <p:italic r:id="rId44"/>
      <p:boldItalic r:id="rId45"/>
    </p:embeddedFont>
    <p:embeddedFont>
      <p:font typeface="Cooper Black" panose="0208090404030B020404" pitchFamily="18" charset="0"/>
      <p:regular r:id="rId46"/>
    </p:embeddedFont>
    <p:embeddedFont>
      <p:font typeface="Palanquin" panose="020B0604020202020204" charset="0"/>
      <p:regular r:id="rId47"/>
      <p:bold r:id="rId48"/>
    </p:embeddedFont>
    <p:embeddedFont>
      <p:font typeface="Amatic SC" panose="020B0604020202020204" charset="-79"/>
      <p:regular r:id="rId49"/>
      <p:bold r:id="rId50"/>
    </p:embeddedFont>
    <p:embeddedFont>
      <p:font typeface="Calibri" panose="020F0502020204030204" pitchFamily="34" charset="0"/>
      <p:regular r:id="rId51"/>
      <p:bold r:id="rId52"/>
      <p:italic r:id="rId53"/>
      <p:boldItalic r:id="rId54"/>
    </p:embeddedFont>
    <p:embeddedFont>
      <p:font typeface="Roboto Medium" panose="020B0604020202020204" charset="0"/>
      <p:regular r:id="rId55"/>
      <p:bold r:id="rId56"/>
      <p:italic r:id="rId57"/>
      <p:boldItalic r:id="rId58"/>
    </p:embeddedFont>
    <p:embeddedFont>
      <p:font typeface="Open Sans" panose="020B0604020202020204" charset="0"/>
      <p:regular r:id="rId59"/>
      <p:bold r:id="rId60"/>
      <p:italic r:id="rId61"/>
      <p:boldItalic r:id="rId62"/>
    </p:embeddedFont>
    <p:embeddedFont>
      <p:font typeface="Bebas Neue" panose="020B0604020202020204" charset="0"/>
      <p:regular r:id="rId6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D2CFABC-6A9D-4F72-8171-B858B0A06840}">
  <a:tblStyle styleId="{6D2CFABC-6A9D-4F72-8171-B858B0A0684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28E949B-E32D-41D6-AD0B-B88099E64D6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5" d="100"/>
          <a:sy n="145" d="100"/>
        </p:scale>
        <p:origin x="624" y="12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2.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5.fntdata"/><Relationship Id="rId47" Type="http://schemas.openxmlformats.org/officeDocument/2006/relationships/font" Target="fonts/font10.fntdata"/><Relationship Id="rId50" Type="http://schemas.openxmlformats.org/officeDocument/2006/relationships/font" Target="fonts/font13.fntdata"/><Relationship Id="rId55" Type="http://schemas.openxmlformats.org/officeDocument/2006/relationships/font" Target="fonts/font18.fntdata"/><Relationship Id="rId63" Type="http://schemas.openxmlformats.org/officeDocument/2006/relationships/font" Target="fonts/font26.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61" Type="http://schemas.openxmlformats.org/officeDocument/2006/relationships/font" Target="fonts/font24.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1435157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2285be4278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2285be4278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930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
        <p:cNvGrpSpPr/>
        <p:nvPr/>
      </p:nvGrpSpPr>
      <p:grpSpPr>
        <a:xfrm>
          <a:off x="0" y="0"/>
          <a:ext cx="0" cy="0"/>
          <a:chOff x="0" y="0"/>
          <a:chExt cx="0" cy="0"/>
        </a:xfrm>
      </p:grpSpPr>
      <p:sp>
        <p:nvSpPr>
          <p:cNvPr id="601" name="Google Shape;601;g2287f34b083_1_278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 name="Google Shape;602;g2287f34b083_1_27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94012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
        <p:cNvGrpSpPr/>
        <p:nvPr/>
      </p:nvGrpSpPr>
      <p:grpSpPr>
        <a:xfrm>
          <a:off x="0" y="0"/>
          <a:ext cx="0" cy="0"/>
          <a:chOff x="0" y="0"/>
          <a:chExt cx="0" cy="0"/>
        </a:xfrm>
      </p:grpSpPr>
      <p:sp>
        <p:nvSpPr>
          <p:cNvPr id="614" name="Google Shape;614;g2287f34b083_1_27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 name="Google Shape;615;g2287f34b083_1_27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25921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2287f34b083_1_14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2287f34b083_1_14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54159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2287f34b083_1_14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2287f34b083_1_14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57322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6"/>
        <p:cNvGrpSpPr/>
        <p:nvPr/>
      </p:nvGrpSpPr>
      <p:grpSpPr>
        <a:xfrm>
          <a:off x="0" y="0"/>
          <a:ext cx="0" cy="0"/>
          <a:chOff x="0" y="0"/>
          <a:chExt cx="0" cy="0"/>
        </a:xfrm>
      </p:grpSpPr>
      <p:sp>
        <p:nvSpPr>
          <p:cNvPr id="7067" name="Google Shape;7067;g2287f34b083_1_20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8" name="Google Shape;7068;g2287f34b083_1_20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90108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3"/>
        <p:cNvGrpSpPr/>
        <p:nvPr/>
      </p:nvGrpSpPr>
      <p:grpSpPr>
        <a:xfrm>
          <a:off x="0" y="0"/>
          <a:ext cx="0" cy="0"/>
          <a:chOff x="0" y="0"/>
          <a:chExt cx="0" cy="0"/>
        </a:xfrm>
      </p:grpSpPr>
      <p:sp>
        <p:nvSpPr>
          <p:cNvPr id="7494" name="Google Shape;7494;g2287f34b083_1_208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5" name="Google Shape;7495;g2287f34b083_1_20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048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6"/>
        <p:cNvGrpSpPr/>
        <p:nvPr/>
      </p:nvGrpSpPr>
      <p:grpSpPr>
        <a:xfrm>
          <a:off x="0" y="0"/>
          <a:ext cx="0" cy="0"/>
          <a:chOff x="0" y="0"/>
          <a:chExt cx="0" cy="0"/>
        </a:xfrm>
      </p:grpSpPr>
      <p:sp>
        <p:nvSpPr>
          <p:cNvPr id="7657" name="Google Shape;7657;g2287f34b083_1_209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8" name="Google Shape;7658;g2287f34b083_1_209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1242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8"/>
        <p:cNvGrpSpPr/>
        <p:nvPr/>
      </p:nvGrpSpPr>
      <p:grpSpPr>
        <a:xfrm>
          <a:off x="0" y="0"/>
          <a:ext cx="0" cy="0"/>
          <a:chOff x="0" y="0"/>
          <a:chExt cx="0" cy="0"/>
        </a:xfrm>
      </p:grpSpPr>
      <p:sp>
        <p:nvSpPr>
          <p:cNvPr id="8059" name="Google Shape;8059;g2287f34b083_1_213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0" name="Google Shape;8060;g2287f34b083_1_21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44317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9"/>
        <p:cNvGrpSpPr/>
        <p:nvPr/>
      </p:nvGrpSpPr>
      <p:grpSpPr>
        <a:xfrm>
          <a:off x="0" y="0"/>
          <a:ext cx="0" cy="0"/>
          <a:chOff x="0" y="0"/>
          <a:chExt cx="0" cy="0"/>
        </a:xfrm>
      </p:grpSpPr>
      <p:sp>
        <p:nvSpPr>
          <p:cNvPr id="8430" name="Google Shape;8430;g2287f34b083_1_21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1" name="Google Shape;8431;g2287f34b083_1_21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60459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8"/>
        <p:cNvGrpSpPr/>
        <p:nvPr/>
      </p:nvGrpSpPr>
      <p:grpSpPr>
        <a:xfrm>
          <a:off x="0" y="0"/>
          <a:ext cx="0" cy="0"/>
          <a:chOff x="0" y="0"/>
          <a:chExt cx="0" cy="0"/>
        </a:xfrm>
      </p:grpSpPr>
      <p:sp>
        <p:nvSpPr>
          <p:cNvPr id="8819" name="Google Shape;8819;g2287f34b083_1_22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0" name="Google Shape;8820;g2287f34b083_1_22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59829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g2285be4278b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g2285be4278b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92399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9"/>
        <p:cNvGrpSpPr/>
        <p:nvPr/>
      </p:nvGrpSpPr>
      <p:grpSpPr>
        <a:xfrm>
          <a:off x="0" y="0"/>
          <a:ext cx="0" cy="0"/>
          <a:chOff x="0" y="0"/>
          <a:chExt cx="0" cy="0"/>
        </a:xfrm>
      </p:grpSpPr>
      <p:sp>
        <p:nvSpPr>
          <p:cNvPr id="9250" name="Google Shape;9250;g2287f34b083_1_22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1" name="Google Shape;9251;g2287f34b083_1_22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56848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2"/>
        <p:cNvGrpSpPr/>
        <p:nvPr/>
      </p:nvGrpSpPr>
      <p:grpSpPr>
        <a:xfrm>
          <a:off x="0" y="0"/>
          <a:ext cx="0" cy="0"/>
          <a:chOff x="0" y="0"/>
          <a:chExt cx="0" cy="0"/>
        </a:xfrm>
      </p:grpSpPr>
      <p:sp>
        <p:nvSpPr>
          <p:cNvPr id="10043" name="Google Shape;10043;g2287f34b083_1_233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4" name="Google Shape;10044;g2287f34b083_1_23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79509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83"/>
        <p:cNvGrpSpPr/>
        <p:nvPr/>
      </p:nvGrpSpPr>
      <p:grpSpPr>
        <a:xfrm>
          <a:off x="0" y="0"/>
          <a:ext cx="0" cy="0"/>
          <a:chOff x="0" y="0"/>
          <a:chExt cx="0" cy="0"/>
        </a:xfrm>
      </p:grpSpPr>
      <p:sp>
        <p:nvSpPr>
          <p:cNvPr id="10784" name="Google Shape;10784;g2287f34b083_1_24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5" name="Google Shape;10785;g2287f34b083_1_24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51735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6"/>
        <p:cNvGrpSpPr/>
        <p:nvPr/>
      </p:nvGrpSpPr>
      <p:grpSpPr>
        <a:xfrm>
          <a:off x="0" y="0"/>
          <a:ext cx="0" cy="0"/>
          <a:chOff x="0" y="0"/>
          <a:chExt cx="0" cy="0"/>
        </a:xfrm>
      </p:grpSpPr>
      <p:sp>
        <p:nvSpPr>
          <p:cNvPr id="11477" name="Google Shape;11477;g2287f34b083_1_247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8" name="Google Shape;11478;g2287f34b083_1_24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31617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8"/>
        <p:cNvGrpSpPr/>
        <p:nvPr/>
      </p:nvGrpSpPr>
      <p:grpSpPr>
        <a:xfrm>
          <a:off x="0" y="0"/>
          <a:ext cx="0" cy="0"/>
          <a:chOff x="0" y="0"/>
          <a:chExt cx="0" cy="0"/>
        </a:xfrm>
      </p:grpSpPr>
      <p:sp>
        <p:nvSpPr>
          <p:cNvPr id="11779" name="Google Shape;11779;g2287f34b083_1_25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80" name="Google Shape;11780;g2287f34b083_1_25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78327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
        <p:cNvGrpSpPr/>
        <p:nvPr/>
      </p:nvGrpSpPr>
      <p:grpSpPr>
        <a:xfrm>
          <a:off x="0" y="0"/>
          <a:ext cx="0" cy="0"/>
          <a:chOff x="0" y="0"/>
          <a:chExt cx="0" cy="0"/>
        </a:xfrm>
      </p:grpSpPr>
      <p:sp>
        <p:nvSpPr>
          <p:cNvPr id="487" name="Google Shape;487;g2285be4278b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8" name="Google Shape;488;g2285be4278b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68837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2287f34b08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2287f34b08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42925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2287f34b08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2287f34b08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916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2287f34b083_1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2287f34b083_1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83912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2287f34b083_1_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2287f34b083_1_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7826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2287f34b083_1_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2287f34b083_1_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86965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g2287f34b083_1_278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 name="Google Shape;589;g2287f34b083_1_278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29851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10" name="Google Shape;10;p2"/>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11" name="Google Shape;11;p2"/>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12" name="Google Shape;12;p2"/>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sp>
        <p:nvSpPr>
          <p:cNvPr id="13" name="Google Shape;13;p2"/>
          <p:cNvSpPr txBox="1">
            <a:spLocks noGrp="1"/>
          </p:cNvSpPr>
          <p:nvPr>
            <p:ph type="ctrTitle"/>
          </p:nvPr>
        </p:nvSpPr>
        <p:spPr>
          <a:xfrm>
            <a:off x="1709775" y="1507625"/>
            <a:ext cx="5724300" cy="17961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SzPts val="5200"/>
              <a:buNone/>
              <a:defRPr sz="6000">
                <a:latin typeface="Cormorant"/>
                <a:ea typeface="Cormorant"/>
                <a:cs typeface="Cormorant"/>
                <a:sym typeface="Cormoran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4" name="Google Shape;14;p2"/>
          <p:cNvSpPr txBox="1">
            <a:spLocks noGrp="1"/>
          </p:cNvSpPr>
          <p:nvPr>
            <p:ph type="subTitle" idx="1"/>
          </p:nvPr>
        </p:nvSpPr>
        <p:spPr>
          <a:xfrm>
            <a:off x="1709775" y="3430375"/>
            <a:ext cx="57243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5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73"/>
        <p:cNvGrpSpPr/>
        <p:nvPr/>
      </p:nvGrpSpPr>
      <p:grpSpPr>
        <a:xfrm>
          <a:off x="0" y="0"/>
          <a:ext cx="0" cy="0"/>
          <a:chOff x="0" y="0"/>
          <a:chExt cx="0" cy="0"/>
        </a:xfrm>
      </p:grpSpPr>
      <p:pic>
        <p:nvPicPr>
          <p:cNvPr id="174" name="Google Shape;174;p13"/>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175" name="Google Shape;175;p13"/>
          <p:cNvPicPr preferRelativeResize="0"/>
          <p:nvPr/>
        </p:nvPicPr>
        <p:blipFill rotWithShape="1">
          <a:blip r:embed="rId3">
            <a:alphaModFix amt="70000"/>
          </a:blip>
          <a:srcRect t="69" b="79"/>
          <a:stretch/>
        </p:blipFill>
        <p:spPr>
          <a:xfrm rot="10800000">
            <a:off x="-2" y="-1"/>
            <a:ext cx="2918499" cy="2990199"/>
          </a:xfrm>
          <a:prstGeom prst="rect">
            <a:avLst/>
          </a:prstGeom>
          <a:noFill/>
          <a:ln>
            <a:noFill/>
          </a:ln>
        </p:spPr>
      </p:pic>
      <p:pic>
        <p:nvPicPr>
          <p:cNvPr id="176" name="Google Shape;176;p13"/>
          <p:cNvPicPr preferRelativeResize="0"/>
          <p:nvPr/>
        </p:nvPicPr>
        <p:blipFill rotWithShape="1">
          <a:blip r:embed="rId2">
            <a:alphaModFix amt="70000"/>
          </a:blip>
          <a:srcRect t="69" b="79"/>
          <a:stretch/>
        </p:blipFill>
        <p:spPr>
          <a:xfrm rot="5400000">
            <a:off x="35861" y="2189149"/>
            <a:ext cx="2918499" cy="2990199"/>
          </a:xfrm>
          <a:prstGeom prst="rect">
            <a:avLst/>
          </a:prstGeom>
          <a:noFill/>
          <a:ln>
            <a:noFill/>
          </a:ln>
        </p:spPr>
      </p:pic>
      <p:pic>
        <p:nvPicPr>
          <p:cNvPr id="177" name="Google Shape;177;p13"/>
          <p:cNvPicPr preferRelativeResize="0"/>
          <p:nvPr/>
        </p:nvPicPr>
        <p:blipFill rotWithShape="1">
          <a:blip r:embed="rId3">
            <a:alphaModFix amt="70000"/>
          </a:blip>
          <a:srcRect t="69" b="79"/>
          <a:stretch/>
        </p:blipFill>
        <p:spPr>
          <a:xfrm rot="-5400000">
            <a:off x="6189648" y="-52876"/>
            <a:ext cx="2918499" cy="2990199"/>
          </a:xfrm>
          <a:prstGeom prst="rect">
            <a:avLst/>
          </a:prstGeom>
          <a:noFill/>
          <a:ln>
            <a:noFill/>
          </a:ln>
        </p:spPr>
      </p:pic>
      <p:sp>
        <p:nvSpPr>
          <p:cNvPr id="178" name="Google Shape;178;p13"/>
          <p:cNvSpPr txBox="1">
            <a:spLocks noGrp="1"/>
          </p:cNvSpPr>
          <p:nvPr>
            <p:ph type="title" hasCustomPrompt="1"/>
          </p:nvPr>
        </p:nvSpPr>
        <p:spPr>
          <a:xfrm>
            <a:off x="911800" y="1450625"/>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9" name="Google Shape;179;p13"/>
          <p:cNvSpPr txBox="1">
            <a:spLocks noGrp="1"/>
          </p:cNvSpPr>
          <p:nvPr>
            <p:ph type="title" idx="2" hasCustomPrompt="1"/>
          </p:nvPr>
        </p:nvSpPr>
        <p:spPr>
          <a:xfrm>
            <a:off x="3403800" y="1450625"/>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 name="Google Shape;180;p13"/>
          <p:cNvSpPr txBox="1">
            <a:spLocks noGrp="1"/>
          </p:cNvSpPr>
          <p:nvPr>
            <p:ph type="title" idx="3" hasCustomPrompt="1"/>
          </p:nvPr>
        </p:nvSpPr>
        <p:spPr>
          <a:xfrm>
            <a:off x="5890900" y="1450625"/>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1" name="Google Shape;181;p13"/>
          <p:cNvSpPr txBox="1">
            <a:spLocks noGrp="1"/>
          </p:cNvSpPr>
          <p:nvPr>
            <p:ph type="title" idx="4" hasCustomPrompt="1"/>
          </p:nvPr>
        </p:nvSpPr>
        <p:spPr>
          <a:xfrm>
            <a:off x="911800" y="2915450"/>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2" name="Google Shape;182;p13"/>
          <p:cNvSpPr txBox="1">
            <a:spLocks noGrp="1"/>
          </p:cNvSpPr>
          <p:nvPr>
            <p:ph type="title" idx="5" hasCustomPrompt="1"/>
          </p:nvPr>
        </p:nvSpPr>
        <p:spPr>
          <a:xfrm>
            <a:off x="3403800" y="2915450"/>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3" name="Google Shape;183;p13"/>
          <p:cNvSpPr txBox="1">
            <a:spLocks noGrp="1"/>
          </p:cNvSpPr>
          <p:nvPr>
            <p:ph type="title" idx="6" hasCustomPrompt="1"/>
          </p:nvPr>
        </p:nvSpPr>
        <p:spPr>
          <a:xfrm>
            <a:off x="5890900" y="2915450"/>
            <a:ext cx="2336400" cy="70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4" name="Google Shape;184;p13"/>
          <p:cNvSpPr txBox="1">
            <a:spLocks noGrp="1"/>
          </p:cNvSpPr>
          <p:nvPr>
            <p:ph type="title" idx="7"/>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 name="Google Shape;185;p13"/>
          <p:cNvSpPr txBox="1">
            <a:spLocks noGrp="1"/>
          </p:cNvSpPr>
          <p:nvPr>
            <p:ph type="subTitle" idx="1"/>
          </p:nvPr>
        </p:nvSpPr>
        <p:spPr>
          <a:xfrm>
            <a:off x="911800" y="21579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6" name="Google Shape;186;p13"/>
          <p:cNvSpPr txBox="1">
            <a:spLocks noGrp="1"/>
          </p:cNvSpPr>
          <p:nvPr>
            <p:ph type="subTitle" idx="8"/>
          </p:nvPr>
        </p:nvSpPr>
        <p:spPr>
          <a:xfrm>
            <a:off x="3403800" y="21579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7" name="Google Shape;187;p13"/>
          <p:cNvSpPr txBox="1">
            <a:spLocks noGrp="1"/>
          </p:cNvSpPr>
          <p:nvPr>
            <p:ph type="subTitle" idx="9"/>
          </p:nvPr>
        </p:nvSpPr>
        <p:spPr>
          <a:xfrm>
            <a:off x="5890900" y="21579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8" name="Google Shape;188;p13"/>
          <p:cNvSpPr txBox="1">
            <a:spLocks noGrp="1"/>
          </p:cNvSpPr>
          <p:nvPr>
            <p:ph type="subTitle" idx="13"/>
          </p:nvPr>
        </p:nvSpPr>
        <p:spPr>
          <a:xfrm>
            <a:off x="911800" y="36228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9" name="Google Shape;189;p13"/>
          <p:cNvSpPr txBox="1">
            <a:spLocks noGrp="1"/>
          </p:cNvSpPr>
          <p:nvPr>
            <p:ph type="subTitle" idx="14"/>
          </p:nvPr>
        </p:nvSpPr>
        <p:spPr>
          <a:xfrm>
            <a:off x="3403800" y="36228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0" name="Google Shape;190;p13"/>
          <p:cNvSpPr txBox="1">
            <a:spLocks noGrp="1"/>
          </p:cNvSpPr>
          <p:nvPr>
            <p:ph type="subTitle" idx="15"/>
          </p:nvPr>
        </p:nvSpPr>
        <p:spPr>
          <a:xfrm>
            <a:off x="5890900" y="362285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pic>
        <p:nvPicPr>
          <p:cNvPr id="191" name="Google Shape;191;p13"/>
          <p:cNvPicPr preferRelativeResize="0"/>
          <p:nvPr/>
        </p:nvPicPr>
        <p:blipFill>
          <a:blip r:embed="rId4">
            <a:alphaModFix/>
          </a:blip>
          <a:stretch>
            <a:fillRect/>
          </a:stretch>
        </p:blipFill>
        <p:spPr>
          <a:xfrm flipH="1">
            <a:off x="8607675" y="4310321"/>
            <a:ext cx="354246" cy="383365"/>
          </a:xfrm>
          <a:prstGeom prst="rect">
            <a:avLst/>
          </a:prstGeom>
          <a:noFill/>
          <a:ln>
            <a:noFill/>
          </a:ln>
        </p:spPr>
      </p:pic>
      <p:pic>
        <p:nvPicPr>
          <p:cNvPr id="192" name="Google Shape;192;p13"/>
          <p:cNvPicPr preferRelativeResize="0"/>
          <p:nvPr/>
        </p:nvPicPr>
        <p:blipFill>
          <a:blip r:embed="rId4">
            <a:alphaModFix/>
          </a:blip>
          <a:stretch>
            <a:fillRect/>
          </a:stretch>
        </p:blipFill>
        <p:spPr>
          <a:xfrm rot="5400000" flipH="1">
            <a:off x="806956" y="-42278"/>
            <a:ext cx="614185" cy="664700"/>
          </a:xfrm>
          <a:prstGeom prst="rect">
            <a:avLst/>
          </a:prstGeom>
          <a:noFill/>
          <a:ln>
            <a:noFill/>
          </a:ln>
        </p:spPr>
      </p:pic>
      <p:pic>
        <p:nvPicPr>
          <p:cNvPr id="193" name="Google Shape;193;p13"/>
          <p:cNvPicPr preferRelativeResize="0"/>
          <p:nvPr/>
        </p:nvPicPr>
        <p:blipFill>
          <a:blip r:embed="rId5">
            <a:alphaModFix/>
          </a:blip>
          <a:stretch>
            <a:fillRect/>
          </a:stretch>
        </p:blipFill>
        <p:spPr>
          <a:xfrm>
            <a:off x="-148987" y="535011"/>
            <a:ext cx="572150" cy="526750"/>
          </a:xfrm>
          <a:prstGeom prst="rect">
            <a:avLst/>
          </a:prstGeom>
          <a:noFill/>
          <a:ln>
            <a:noFill/>
          </a:ln>
        </p:spPr>
      </p:pic>
      <p:pic>
        <p:nvPicPr>
          <p:cNvPr id="194" name="Google Shape;194;p13"/>
          <p:cNvPicPr preferRelativeResize="0"/>
          <p:nvPr/>
        </p:nvPicPr>
        <p:blipFill>
          <a:blip r:embed="rId6">
            <a:alphaModFix/>
          </a:blip>
          <a:stretch>
            <a:fillRect/>
          </a:stretch>
        </p:blipFill>
        <p:spPr>
          <a:xfrm rot="9195370">
            <a:off x="-247087" y="-891702"/>
            <a:ext cx="768380" cy="1881195"/>
          </a:xfrm>
          <a:prstGeom prst="rect">
            <a:avLst/>
          </a:prstGeom>
          <a:noFill/>
          <a:ln>
            <a:noFill/>
          </a:ln>
        </p:spPr>
      </p:pic>
      <p:pic>
        <p:nvPicPr>
          <p:cNvPr id="195" name="Google Shape;195;p13"/>
          <p:cNvPicPr preferRelativeResize="0"/>
          <p:nvPr/>
        </p:nvPicPr>
        <p:blipFill>
          <a:blip r:embed="rId7">
            <a:alphaModFix/>
          </a:blip>
          <a:stretch>
            <a:fillRect/>
          </a:stretch>
        </p:blipFill>
        <p:spPr>
          <a:xfrm rot="-3675665">
            <a:off x="8119550" y="4274936"/>
            <a:ext cx="768395" cy="1434077"/>
          </a:xfrm>
          <a:prstGeom prst="rect">
            <a:avLst/>
          </a:prstGeom>
          <a:noFill/>
          <a:ln>
            <a:noFill/>
          </a:ln>
        </p:spPr>
      </p:pic>
      <p:grpSp>
        <p:nvGrpSpPr>
          <p:cNvPr id="196" name="Google Shape;196;p13"/>
          <p:cNvGrpSpPr/>
          <p:nvPr/>
        </p:nvGrpSpPr>
        <p:grpSpPr>
          <a:xfrm rot="-5400000">
            <a:off x="70694" y="4051856"/>
            <a:ext cx="1018650" cy="1192188"/>
            <a:chOff x="-47850" y="-51087"/>
            <a:chExt cx="1018650" cy="1192188"/>
          </a:xfrm>
        </p:grpSpPr>
        <p:sp>
          <p:nvSpPr>
            <p:cNvPr id="197" name="Google Shape;197;p13"/>
            <p:cNvSpPr/>
            <p:nvPr/>
          </p:nvSpPr>
          <p:spPr>
            <a:xfrm>
              <a:off x="-34075" y="-34075"/>
              <a:ext cx="1004875" cy="1175175"/>
            </a:xfrm>
            <a:custGeom>
              <a:avLst/>
              <a:gdLst/>
              <a:ahLst/>
              <a:cxnLst/>
              <a:rect l="l" t="t" r="r" b="b"/>
              <a:pathLst>
                <a:path w="40195" h="47007" extrusionOk="0">
                  <a:moveTo>
                    <a:pt x="0" y="47007"/>
                  </a:moveTo>
                  <a:cubicBezTo>
                    <a:pt x="12052" y="46299"/>
                    <a:pt x="23586" y="37803"/>
                    <a:pt x="30998" y="28273"/>
                  </a:cubicBezTo>
                  <a:cubicBezTo>
                    <a:pt x="37082" y="20450"/>
                    <a:pt x="37790" y="9614"/>
                    <a:pt x="40195" y="0"/>
                  </a:cubicBezTo>
                </a:path>
              </a:pathLst>
            </a:custGeom>
            <a:noFill/>
            <a:ln w="9525" cap="flat" cmpd="sng">
              <a:solidFill>
                <a:schemeClr val="dk1"/>
              </a:solidFill>
              <a:prstDash val="solid"/>
              <a:round/>
              <a:headEnd type="none" w="med" len="med"/>
              <a:tailEnd type="none" w="med" len="med"/>
            </a:ln>
          </p:spPr>
        </p:sp>
        <p:sp>
          <p:nvSpPr>
            <p:cNvPr id="198" name="Google Shape;198;p13"/>
            <p:cNvSpPr/>
            <p:nvPr/>
          </p:nvSpPr>
          <p:spPr>
            <a:xfrm>
              <a:off x="-47850" y="-51087"/>
              <a:ext cx="890939" cy="1038925"/>
            </a:xfrm>
            <a:custGeom>
              <a:avLst/>
              <a:gdLst/>
              <a:ahLst/>
              <a:cxnLst/>
              <a:rect l="l" t="t" r="r" b="b"/>
              <a:pathLst>
                <a:path w="33381" h="41557" extrusionOk="0">
                  <a:moveTo>
                    <a:pt x="0" y="41557"/>
                  </a:moveTo>
                  <a:cubicBezTo>
                    <a:pt x="17768" y="41557"/>
                    <a:pt x="33381" y="17768"/>
                    <a:pt x="33381" y="0"/>
                  </a:cubicBezTo>
                </a:path>
              </a:pathLst>
            </a:custGeom>
            <a:noFill/>
            <a:ln w="9525" cap="flat" cmpd="sng">
              <a:solidFill>
                <a:schemeClr val="dk1"/>
              </a:solidFill>
              <a:prstDash val="solid"/>
              <a:round/>
              <a:headEnd type="none" w="med" len="med"/>
              <a:tailEnd type="none" w="med" len="med"/>
            </a:ln>
          </p:spPr>
        </p:sp>
      </p:grpSp>
      <p:grpSp>
        <p:nvGrpSpPr>
          <p:cNvPr id="199" name="Google Shape;199;p13"/>
          <p:cNvGrpSpPr/>
          <p:nvPr/>
        </p:nvGrpSpPr>
        <p:grpSpPr>
          <a:xfrm>
            <a:off x="8233204" y="-17025"/>
            <a:ext cx="946750" cy="1321175"/>
            <a:chOff x="8233204" y="-17025"/>
            <a:chExt cx="946750" cy="1321175"/>
          </a:xfrm>
        </p:grpSpPr>
        <p:sp>
          <p:nvSpPr>
            <p:cNvPr id="200" name="Google Shape;200;p13"/>
            <p:cNvSpPr/>
            <p:nvPr/>
          </p:nvSpPr>
          <p:spPr>
            <a:xfrm>
              <a:off x="8233204" y="-17025"/>
              <a:ext cx="946750" cy="1216850"/>
            </a:xfrm>
            <a:custGeom>
              <a:avLst/>
              <a:gdLst/>
              <a:ahLst/>
              <a:cxnLst/>
              <a:rect l="l" t="t" r="r" b="b"/>
              <a:pathLst>
                <a:path w="37870" h="48674" extrusionOk="0">
                  <a:moveTo>
                    <a:pt x="37870" y="48028"/>
                  </a:moveTo>
                  <a:cubicBezTo>
                    <a:pt x="28219" y="48028"/>
                    <a:pt x="15474" y="50982"/>
                    <a:pt x="9257" y="43600"/>
                  </a:cubicBezTo>
                  <a:cubicBezTo>
                    <a:pt x="-218" y="32348"/>
                    <a:pt x="-2211" y="13953"/>
                    <a:pt x="2445" y="0"/>
                  </a:cubicBezTo>
                </a:path>
              </a:pathLst>
            </a:custGeom>
            <a:noFill/>
            <a:ln w="9525" cap="flat" cmpd="sng">
              <a:solidFill>
                <a:schemeClr val="dk1"/>
              </a:solidFill>
              <a:prstDash val="solid"/>
              <a:round/>
              <a:headEnd type="none" w="med" len="med"/>
              <a:tailEnd type="none" w="med" len="med"/>
            </a:ln>
          </p:spPr>
        </p:sp>
        <p:sp>
          <p:nvSpPr>
            <p:cNvPr id="201" name="Google Shape;201;p13"/>
            <p:cNvSpPr/>
            <p:nvPr/>
          </p:nvSpPr>
          <p:spPr>
            <a:xfrm>
              <a:off x="8336901" y="8525"/>
              <a:ext cx="826040" cy="1295625"/>
            </a:xfrm>
            <a:custGeom>
              <a:avLst/>
              <a:gdLst/>
              <a:ahLst/>
              <a:cxnLst/>
              <a:rect l="l" t="t" r="r" b="b"/>
              <a:pathLst>
                <a:path w="35609" h="51825" extrusionOk="0">
                  <a:moveTo>
                    <a:pt x="4271" y="0"/>
                  </a:moveTo>
                  <a:cubicBezTo>
                    <a:pt x="1931" y="7013"/>
                    <a:pt x="-550" y="14443"/>
                    <a:pt x="184" y="21800"/>
                  </a:cubicBezTo>
                  <a:cubicBezTo>
                    <a:pt x="1102" y="30996"/>
                    <a:pt x="6307" y="39758"/>
                    <a:pt x="12446" y="46666"/>
                  </a:cubicBezTo>
                  <a:cubicBezTo>
                    <a:pt x="17698" y="52576"/>
                    <a:pt x="27702" y="51775"/>
                    <a:pt x="35609" y="51775"/>
                  </a:cubicBezTo>
                </a:path>
              </a:pathLst>
            </a:custGeom>
            <a:noFill/>
            <a:ln w="9525" cap="flat" cmpd="sng">
              <a:solidFill>
                <a:schemeClr val="dk1"/>
              </a:solidFill>
              <a:prstDash val="solid"/>
              <a:round/>
              <a:headEnd type="none" w="med" len="med"/>
              <a:tailEnd type="none" w="med" len="med"/>
            </a:ln>
          </p:spPr>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02"/>
        <p:cNvGrpSpPr/>
        <p:nvPr/>
      </p:nvGrpSpPr>
      <p:grpSpPr>
        <a:xfrm>
          <a:off x="0" y="0"/>
          <a:ext cx="0" cy="0"/>
          <a:chOff x="0" y="0"/>
          <a:chExt cx="0" cy="0"/>
        </a:xfrm>
      </p:grpSpPr>
      <p:pic>
        <p:nvPicPr>
          <p:cNvPr id="203" name="Google Shape;203;p14"/>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204" name="Google Shape;204;p14"/>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pic>
        <p:nvPicPr>
          <p:cNvPr id="205" name="Google Shape;205;p14"/>
          <p:cNvPicPr preferRelativeResize="0"/>
          <p:nvPr/>
        </p:nvPicPr>
        <p:blipFill rotWithShape="1">
          <a:blip r:embed="rId2">
            <a:alphaModFix amt="70000"/>
          </a:blip>
          <a:srcRect t="69" b="79"/>
          <a:stretch/>
        </p:blipFill>
        <p:spPr>
          <a:xfrm>
            <a:off x="6230148" y="2153299"/>
            <a:ext cx="2918499" cy="2990199"/>
          </a:xfrm>
          <a:prstGeom prst="rect">
            <a:avLst/>
          </a:prstGeom>
          <a:noFill/>
          <a:ln>
            <a:noFill/>
          </a:ln>
        </p:spPr>
      </p:pic>
      <p:pic>
        <p:nvPicPr>
          <p:cNvPr id="206" name="Google Shape;206;p14"/>
          <p:cNvPicPr preferRelativeResize="0"/>
          <p:nvPr/>
        </p:nvPicPr>
        <p:blipFill rotWithShape="1">
          <a:blip r:embed="rId3">
            <a:alphaModFix amt="70000"/>
          </a:blip>
          <a:srcRect t="69" b="79"/>
          <a:stretch/>
        </p:blipFill>
        <p:spPr>
          <a:xfrm rot="-5400000">
            <a:off x="6230148" y="-35851"/>
            <a:ext cx="2918499" cy="2990199"/>
          </a:xfrm>
          <a:prstGeom prst="rect">
            <a:avLst/>
          </a:prstGeom>
          <a:noFill/>
          <a:ln>
            <a:noFill/>
          </a:ln>
        </p:spPr>
      </p:pic>
      <p:pic>
        <p:nvPicPr>
          <p:cNvPr id="207" name="Google Shape;207;p14"/>
          <p:cNvPicPr preferRelativeResize="0"/>
          <p:nvPr/>
        </p:nvPicPr>
        <p:blipFill>
          <a:blip r:embed="rId4">
            <a:alphaModFix/>
          </a:blip>
          <a:stretch>
            <a:fillRect/>
          </a:stretch>
        </p:blipFill>
        <p:spPr>
          <a:xfrm flipH="1">
            <a:off x="781700" y="4760146"/>
            <a:ext cx="354246" cy="383365"/>
          </a:xfrm>
          <a:prstGeom prst="rect">
            <a:avLst/>
          </a:prstGeom>
          <a:noFill/>
          <a:ln>
            <a:noFill/>
          </a:ln>
        </p:spPr>
      </p:pic>
      <p:pic>
        <p:nvPicPr>
          <p:cNvPr id="208" name="Google Shape;208;p14"/>
          <p:cNvPicPr preferRelativeResize="0"/>
          <p:nvPr/>
        </p:nvPicPr>
        <p:blipFill>
          <a:blip r:embed="rId4">
            <a:alphaModFix/>
          </a:blip>
          <a:stretch>
            <a:fillRect/>
          </a:stretch>
        </p:blipFill>
        <p:spPr>
          <a:xfrm rot="5400000" flipH="1">
            <a:off x="7626256" y="105097"/>
            <a:ext cx="614185" cy="664700"/>
          </a:xfrm>
          <a:prstGeom prst="rect">
            <a:avLst/>
          </a:prstGeom>
          <a:noFill/>
          <a:ln>
            <a:noFill/>
          </a:ln>
        </p:spPr>
      </p:pic>
      <p:pic>
        <p:nvPicPr>
          <p:cNvPr id="209" name="Google Shape;209;p14"/>
          <p:cNvPicPr preferRelativeResize="0"/>
          <p:nvPr/>
        </p:nvPicPr>
        <p:blipFill>
          <a:blip r:embed="rId5">
            <a:alphaModFix/>
          </a:blip>
          <a:stretch>
            <a:fillRect/>
          </a:stretch>
        </p:blipFill>
        <p:spPr>
          <a:xfrm>
            <a:off x="-208587" y="3801536"/>
            <a:ext cx="572150" cy="526750"/>
          </a:xfrm>
          <a:prstGeom prst="rect">
            <a:avLst/>
          </a:prstGeom>
          <a:noFill/>
          <a:ln>
            <a:noFill/>
          </a:ln>
        </p:spPr>
      </p:pic>
      <p:pic>
        <p:nvPicPr>
          <p:cNvPr id="210" name="Google Shape;210;p14"/>
          <p:cNvPicPr preferRelativeResize="0"/>
          <p:nvPr/>
        </p:nvPicPr>
        <p:blipFill>
          <a:blip r:embed="rId6">
            <a:alphaModFix/>
          </a:blip>
          <a:stretch>
            <a:fillRect/>
          </a:stretch>
        </p:blipFill>
        <p:spPr>
          <a:xfrm rot="-8299146">
            <a:off x="8847296" y="-1024956"/>
            <a:ext cx="774268" cy="2043954"/>
          </a:xfrm>
          <a:prstGeom prst="rect">
            <a:avLst/>
          </a:prstGeom>
          <a:noFill/>
          <a:ln>
            <a:noFill/>
          </a:ln>
        </p:spPr>
      </p:pic>
      <p:pic>
        <p:nvPicPr>
          <p:cNvPr id="211" name="Google Shape;211;p14"/>
          <p:cNvPicPr preferRelativeResize="0"/>
          <p:nvPr/>
        </p:nvPicPr>
        <p:blipFill>
          <a:blip r:embed="rId7">
            <a:alphaModFix/>
          </a:blip>
          <a:stretch>
            <a:fillRect/>
          </a:stretch>
        </p:blipFill>
        <p:spPr>
          <a:xfrm rot="-2139853">
            <a:off x="8850238" y="554498"/>
            <a:ext cx="768380" cy="1881195"/>
          </a:xfrm>
          <a:prstGeom prst="rect">
            <a:avLst/>
          </a:prstGeom>
          <a:noFill/>
          <a:ln>
            <a:noFill/>
          </a:ln>
        </p:spPr>
      </p:pic>
      <p:pic>
        <p:nvPicPr>
          <p:cNvPr id="212" name="Google Shape;212;p14"/>
          <p:cNvPicPr preferRelativeResize="0"/>
          <p:nvPr/>
        </p:nvPicPr>
        <p:blipFill>
          <a:blip r:embed="rId8">
            <a:alphaModFix/>
          </a:blip>
          <a:stretch>
            <a:fillRect/>
          </a:stretch>
        </p:blipFill>
        <p:spPr>
          <a:xfrm rot="3104445">
            <a:off x="-202375" y="4233236"/>
            <a:ext cx="768395" cy="1434077"/>
          </a:xfrm>
          <a:prstGeom prst="rect">
            <a:avLst/>
          </a:prstGeom>
          <a:noFill/>
          <a:ln>
            <a:noFill/>
          </a:ln>
        </p:spPr>
      </p:pic>
      <p:grpSp>
        <p:nvGrpSpPr>
          <p:cNvPr id="213" name="Google Shape;213;p14"/>
          <p:cNvGrpSpPr/>
          <p:nvPr/>
        </p:nvGrpSpPr>
        <p:grpSpPr>
          <a:xfrm flipH="1">
            <a:off x="6091336" y="4724265"/>
            <a:ext cx="3080114" cy="461686"/>
            <a:chOff x="8525" y="4724431"/>
            <a:chExt cx="2852750" cy="427605"/>
          </a:xfrm>
        </p:grpSpPr>
        <p:sp>
          <p:nvSpPr>
            <p:cNvPr id="214" name="Google Shape;214;p14"/>
            <p:cNvSpPr/>
            <p:nvPr/>
          </p:nvSpPr>
          <p:spPr>
            <a:xfrm>
              <a:off x="8525" y="4724431"/>
              <a:ext cx="2810175" cy="419075"/>
            </a:xfrm>
            <a:custGeom>
              <a:avLst/>
              <a:gdLst/>
              <a:ahLst/>
              <a:cxnLst/>
              <a:rect l="l" t="t" r="r" b="b"/>
              <a:pathLst>
                <a:path w="112407" h="16763" extrusionOk="0">
                  <a:moveTo>
                    <a:pt x="0" y="11313"/>
                  </a:moveTo>
                  <a:cubicBezTo>
                    <a:pt x="2890" y="-3162"/>
                    <a:pt x="28159" y="413"/>
                    <a:pt x="42919" y="413"/>
                  </a:cubicBezTo>
                  <a:cubicBezTo>
                    <a:pt x="59575" y="413"/>
                    <a:pt x="75539" y="7216"/>
                    <a:pt x="91969" y="9950"/>
                  </a:cubicBezTo>
                  <a:cubicBezTo>
                    <a:pt x="99053" y="11129"/>
                    <a:pt x="107329" y="11685"/>
                    <a:pt x="112407" y="16763"/>
                  </a:cubicBezTo>
                </a:path>
              </a:pathLst>
            </a:custGeom>
            <a:noFill/>
            <a:ln w="9525" cap="flat" cmpd="sng">
              <a:solidFill>
                <a:schemeClr val="dk1"/>
              </a:solidFill>
              <a:prstDash val="solid"/>
              <a:round/>
              <a:headEnd type="none" w="med" len="med"/>
              <a:tailEnd type="none" w="med" len="med"/>
            </a:ln>
          </p:spPr>
        </p:sp>
        <p:sp>
          <p:nvSpPr>
            <p:cNvPr id="215" name="Google Shape;215;p14"/>
            <p:cNvSpPr/>
            <p:nvPr/>
          </p:nvSpPr>
          <p:spPr>
            <a:xfrm>
              <a:off x="93675" y="4739461"/>
              <a:ext cx="2767600" cy="412575"/>
            </a:xfrm>
            <a:custGeom>
              <a:avLst/>
              <a:gdLst/>
              <a:ahLst/>
              <a:cxnLst/>
              <a:rect l="l" t="t" r="r" b="b"/>
              <a:pathLst>
                <a:path w="110704" h="16503" extrusionOk="0">
                  <a:moveTo>
                    <a:pt x="0" y="16162"/>
                  </a:moveTo>
                  <a:cubicBezTo>
                    <a:pt x="7048" y="13344"/>
                    <a:pt x="11465" y="5399"/>
                    <a:pt x="18735" y="3218"/>
                  </a:cubicBezTo>
                  <a:cubicBezTo>
                    <a:pt x="35812" y="-1905"/>
                    <a:pt x="54485" y="298"/>
                    <a:pt x="72213" y="2196"/>
                  </a:cubicBezTo>
                  <a:cubicBezTo>
                    <a:pt x="85823" y="3653"/>
                    <a:pt x="104597" y="4253"/>
                    <a:pt x="110704" y="16503"/>
                  </a:cubicBezTo>
                </a:path>
              </a:pathLst>
            </a:custGeom>
            <a:noFill/>
            <a:ln w="9525" cap="flat" cmpd="sng">
              <a:solidFill>
                <a:schemeClr val="dk1"/>
              </a:solidFill>
              <a:prstDash val="solid"/>
              <a:round/>
              <a:headEnd type="none" w="med" len="med"/>
              <a:tailEnd type="none" w="med" len="med"/>
            </a:ln>
          </p:spPr>
        </p:sp>
      </p:grpSp>
      <p:grpSp>
        <p:nvGrpSpPr>
          <p:cNvPr id="216" name="Google Shape;216;p14"/>
          <p:cNvGrpSpPr/>
          <p:nvPr/>
        </p:nvGrpSpPr>
        <p:grpSpPr>
          <a:xfrm flipH="1">
            <a:off x="-59625" y="-42575"/>
            <a:ext cx="962300" cy="826025"/>
            <a:chOff x="8209150" y="17025"/>
            <a:chExt cx="962300" cy="826025"/>
          </a:xfrm>
        </p:grpSpPr>
        <p:sp>
          <p:nvSpPr>
            <p:cNvPr id="217" name="Google Shape;217;p14"/>
            <p:cNvSpPr/>
            <p:nvPr/>
          </p:nvSpPr>
          <p:spPr>
            <a:xfrm>
              <a:off x="8277300" y="17025"/>
              <a:ext cx="885625" cy="655725"/>
            </a:xfrm>
            <a:custGeom>
              <a:avLst/>
              <a:gdLst/>
              <a:ahLst/>
              <a:cxnLst/>
              <a:rect l="l" t="t" r="r" b="b"/>
              <a:pathLst>
                <a:path w="35425" h="26229" extrusionOk="0">
                  <a:moveTo>
                    <a:pt x="0" y="0"/>
                  </a:moveTo>
                  <a:cubicBezTo>
                    <a:pt x="10870" y="9886"/>
                    <a:pt x="20732" y="26229"/>
                    <a:pt x="35425" y="26229"/>
                  </a:cubicBezTo>
                </a:path>
              </a:pathLst>
            </a:custGeom>
            <a:noFill/>
            <a:ln w="9525" cap="flat" cmpd="sng">
              <a:solidFill>
                <a:schemeClr val="dk1"/>
              </a:solidFill>
              <a:prstDash val="solid"/>
              <a:round/>
              <a:headEnd type="none" w="med" len="med"/>
              <a:tailEnd type="none" w="med" len="med"/>
            </a:ln>
          </p:spPr>
        </p:sp>
        <p:sp>
          <p:nvSpPr>
            <p:cNvPr id="218" name="Google Shape;218;p14"/>
            <p:cNvSpPr/>
            <p:nvPr/>
          </p:nvSpPr>
          <p:spPr>
            <a:xfrm>
              <a:off x="8209150" y="25550"/>
              <a:ext cx="962300" cy="817500"/>
            </a:xfrm>
            <a:custGeom>
              <a:avLst/>
              <a:gdLst/>
              <a:ahLst/>
              <a:cxnLst/>
              <a:rect l="l" t="t" r="r" b="b"/>
              <a:pathLst>
                <a:path w="38492" h="32700" extrusionOk="0">
                  <a:moveTo>
                    <a:pt x="0" y="0"/>
                  </a:moveTo>
                  <a:cubicBezTo>
                    <a:pt x="5755" y="15821"/>
                    <a:pt x="21982" y="29406"/>
                    <a:pt x="38492" y="32700"/>
                  </a:cubicBezTo>
                </a:path>
              </a:pathLst>
            </a:custGeom>
            <a:noFill/>
            <a:ln w="9525" cap="flat" cmpd="sng">
              <a:solidFill>
                <a:schemeClr val="dk1"/>
              </a:solidFill>
              <a:prstDash val="solid"/>
              <a:round/>
              <a:headEnd type="none" w="med" len="med"/>
              <a:tailEnd type="none" w="med" len="med"/>
            </a:ln>
          </p:spPr>
        </p:sp>
      </p:grpSp>
      <p:sp>
        <p:nvSpPr>
          <p:cNvPr id="219" name="Google Shape;219;p14"/>
          <p:cNvSpPr txBox="1">
            <a:spLocks noGrp="1"/>
          </p:cNvSpPr>
          <p:nvPr>
            <p:ph type="subTitle" idx="1"/>
          </p:nvPr>
        </p:nvSpPr>
        <p:spPr>
          <a:xfrm>
            <a:off x="1437300" y="1163050"/>
            <a:ext cx="62694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20" name="Google Shape;220;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1" name="Google Shape;221;p14"/>
          <p:cNvSpPr>
            <a:spLocks noGrp="1"/>
          </p:cNvSpPr>
          <p:nvPr>
            <p:ph type="pic" idx="2"/>
          </p:nvPr>
        </p:nvSpPr>
        <p:spPr>
          <a:xfrm>
            <a:off x="5869053" y="1863463"/>
            <a:ext cx="2465700" cy="2465700"/>
          </a:xfrm>
          <a:prstGeom prst="ellipse">
            <a:avLst/>
          </a:prstGeom>
          <a:noFill/>
          <a:ln>
            <a:noFill/>
          </a:ln>
        </p:spPr>
      </p:sp>
      <p:sp>
        <p:nvSpPr>
          <p:cNvPr id="222" name="Google Shape;222;p14"/>
          <p:cNvSpPr>
            <a:spLocks noGrp="1"/>
          </p:cNvSpPr>
          <p:nvPr>
            <p:ph type="pic" idx="3"/>
          </p:nvPr>
        </p:nvSpPr>
        <p:spPr>
          <a:xfrm>
            <a:off x="719996" y="1786578"/>
            <a:ext cx="2821800" cy="2821800"/>
          </a:xfrm>
          <a:prstGeom prst="ellipse">
            <a:avLst/>
          </a:prstGeom>
          <a:noFill/>
          <a:ln>
            <a:noFill/>
          </a:ln>
        </p:spPr>
      </p:sp>
      <p:sp>
        <p:nvSpPr>
          <p:cNvPr id="223" name="Google Shape;223;p14"/>
          <p:cNvSpPr>
            <a:spLocks noGrp="1"/>
          </p:cNvSpPr>
          <p:nvPr>
            <p:ph type="pic" idx="4"/>
          </p:nvPr>
        </p:nvSpPr>
        <p:spPr>
          <a:xfrm>
            <a:off x="3673461" y="2576475"/>
            <a:ext cx="2032500" cy="2031900"/>
          </a:xfrm>
          <a:prstGeom prst="ellipse">
            <a:avLst/>
          </a:prstGeom>
          <a:noFill/>
          <a:ln>
            <a:noFill/>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224"/>
        <p:cNvGrpSpPr/>
        <p:nvPr/>
      </p:nvGrpSpPr>
      <p:grpSpPr>
        <a:xfrm>
          <a:off x="0" y="0"/>
          <a:ext cx="0" cy="0"/>
          <a:chOff x="0" y="0"/>
          <a:chExt cx="0" cy="0"/>
        </a:xfrm>
      </p:grpSpPr>
      <p:pic>
        <p:nvPicPr>
          <p:cNvPr id="225" name="Google Shape;225;p15"/>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226" name="Google Shape;226;p15"/>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227" name="Google Shape;227;p15"/>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228" name="Google Shape;228;p15"/>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pic>
        <p:nvPicPr>
          <p:cNvPr id="229" name="Google Shape;229;p15"/>
          <p:cNvPicPr preferRelativeResize="0"/>
          <p:nvPr/>
        </p:nvPicPr>
        <p:blipFill>
          <a:blip r:embed="rId4">
            <a:alphaModFix/>
          </a:blip>
          <a:stretch>
            <a:fillRect/>
          </a:stretch>
        </p:blipFill>
        <p:spPr>
          <a:xfrm rot="-5400000">
            <a:off x="-56987" y="13114"/>
            <a:ext cx="615135" cy="665730"/>
          </a:xfrm>
          <a:prstGeom prst="rect">
            <a:avLst/>
          </a:prstGeom>
          <a:noFill/>
          <a:ln>
            <a:noFill/>
          </a:ln>
        </p:spPr>
      </p:pic>
      <p:pic>
        <p:nvPicPr>
          <p:cNvPr id="230" name="Google Shape;230;p15"/>
          <p:cNvPicPr preferRelativeResize="0"/>
          <p:nvPr/>
        </p:nvPicPr>
        <p:blipFill>
          <a:blip r:embed="rId5">
            <a:alphaModFix/>
          </a:blip>
          <a:stretch>
            <a:fillRect/>
          </a:stretch>
        </p:blipFill>
        <p:spPr>
          <a:xfrm rot="-3223002" flipH="1">
            <a:off x="8869998" y="3998093"/>
            <a:ext cx="775467" cy="2047123"/>
          </a:xfrm>
          <a:prstGeom prst="rect">
            <a:avLst/>
          </a:prstGeom>
          <a:noFill/>
          <a:ln>
            <a:noFill/>
          </a:ln>
        </p:spPr>
      </p:pic>
      <p:pic>
        <p:nvPicPr>
          <p:cNvPr id="231" name="Google Shape;231;p15"/>
          <p:cNvPicPr preferRelativeResize="0"/>
          <p:nvPr/>
        </p:nvPicPr>
        <p:blipFill>
          <a:blip r:embed="rId6">
            <a:alphaModFix/>
          </a:blip>
          <a:stretch>
            <a:fillRect/>
          </a:stretch>
        </p:blipFill>
        <p:spPr>
          <a:xfrm rot="2139848" flipH="1">
            <a:off x="-428063" y="438948"/>
            <a:ext cx="769570" cy="1884108"/>
          </a:xfrm>
          <a:prstGeom prst="rect">
            <a:avLst/>
          </a:prstGeom>
          <a:noFill/>
          <a:ln>
            <a:noFill/>
          </a:ln>
        </p:spPr>
      </p:pic>
      <p:pic>
        <p:nvPicPr>
          <p:cNvPr id="232" name="Google Shape;232;p15"/>
          <p:cNvPicPr preferRelativeResize="0"/>
          <p:nvPr/>
        </p:nvPicPr>
        <p:blipFill>
          <a:blip r:embed="rId7">
            <a:alphaModFix/>
          </a:blip>
          <a:stretch>
            <a:fillRect/>
          </a:stretch>
        </p:blipFill>
        <p:spPr>
          <a:xfrm rot="-3104444" flipH="1">
            <a:off x="8872946" y="3225367"/>
            <a:ext cx="769586" cy="1436299"/>
          </a:xfrm>
          <a:prstGeom prst="rect">
            <a:avLst/>
          </a:prstGeom>
          <a:noFill/>
          <a:ln>
            <a:noFill/>
          </a:ln>
        </p:spPr>
      </p:pic>
      <p:pic>
        <p:nvPicPr>
          <p:cNvPr id="233" name="Google Shape;233;p15"/>
          <p:cNvPicPr preferRelativeResize="0"/>
          <p:nvPr/>
        </p:nvPicPr>
        <p:blipFill>
          <a:blip r:embed="rId7">
            <a:alphaModFix/>
          </a:blip>
          <a:stretch>
            <a:fillRect/>
          </a:stretch>
        </p:blipFill>
        <p:spPr>
          <a:xfrm rot="-3104433">
            <a:off x="7693548" y="4530689"/>
            <a:ext cx="792268" cy="1478632"/>
          </a:xfrm>
          <a:prstGeom prst="rect">
            <a:avLst/>
          </a:prstGeom>
          <a:noFill/>
          <a:ln>
            <a:noFill/>
          </a:ln>
        </p:spPr>
      </p:pic>
      <p:pic>
        <p:nvPicPr>
          <p:cNvPr id="234" name="Google Shape;234;p15"/>
          <p:cNvPicPr preferRelativeResize="0"/>
          <p:nvPr/>
        </p:nvPicPr>
        <p:blipFill>
          <a:blip r:embed="rId6">
            <a:alphaModFix/>
          </a:blip>
          <a:stretch>
            <a:fillRect/>
          </a:stretch>
        </p:blipFill>
        <p:spPr>
          <a:xfrm rot="9900003" flipH="1">
            <a:off x="502477" y="-1298036"/>
            <a:ext cx="769571" cy="1884107"/>
          </a:xfrm>
          <a:prstGeom prst="rect">
            <a:avLst/>
          </a:prstGeom>
          <a:noFill/>
          <a:ln>
            <a:noFill/>
          </a:ln>
        </p:spPr>
      </p:pic>
      <p:grpSp>
        <p:nvGrpSpPr>
          <p:cNvPr id="235" name="Google Shape;235;p15"/>
          <p:cNvGrpSpPr/>
          <p:nvPr/>
        </p:nvGrpSpPr>
        <p:grpSpPr>
          <a:xfrm rot="5400000">
            <a:off x="8050800" y="49600"/>
            <a:ext cx="1328450" cy="970780"/>
            <a:chOff x="-93675" y="-17025"/>
            <a:chExt cx="1328450" cy="970780"/>
          </a:xfrm>
        </p:grpSpPr>
        <p:sp>
          <p:nvSpPr>
            <p:cNvPr id="236" name="Google Shape;236;p15"/>
            <p:cNvSpPr/>
            <p:nvPr/>
          </p:nvSpPr>
          <p:spPr>
            <a:xfrm>
              <a:off x="0" y="-17025"/>
              <a:ext cx="1234775" cy="829925"/>
            </a:xfrm>
            <a:custGeom>
              <a:avLst/>
              <a:gdLst/>
              <a:ahLst/>
              <a:cxnLst/>
              <a:rect l="l" t="t" r="r" b="b"/>
              <a:pathLst>
                <a:path w="49391" h="33197" extrusionOk="0">
                  <a:moveTo>
                    <a:pt x="0" y="32360"/>
                  </a:moveTo>
                  <a:cubicBezTo>
                    <a:pt x="8970" y="32360"/>
                    <a:pt x="17940" y="32360"/>
                    <a:pt x="26910" y="32360"/>
                  </a:cubicBezTo>
                  <a:cubicBezTo>
                    <a:pt x="31113" y="32360"/>
                    <a:pt x="36017" y="34351"/>
                    <a:pt x="39513" y="32019"/>
                  </a:cubicBezTo>
                  <a:cubicBezTo>
                    <a:pt x="48806" y="25822"/>
                    <a:pt x="49391" y="11169"/>
                    <a:pt x="49391" y="0"/>
                  </a:cubicBezTo>
                </a:path>
              </a:pathLst>
            </a:custGeom>
            <a:noFill/>
            <a:ln w="9525" cap="flat" cmpd="sng">
              <a:solidFill>
                <a:schemeClr val="dk1"/>
              </a:solidFill>
              <a:prstDash val="solid"/>
              <a:round/>
              <a:headEnd type="none" w="med" len="med"/>
              <a:tailEnd type="none" w="med" len="med"/>
            </a:ln>
          </p:spPr>
        </p:sp>
        <p:sp>
          <p:nvSpPr>
            <p:cNvPr id="237" name="Google Shape;237;p15"/>
            <p:cNvSpPr/>
            <p:nvPr/>
          </p:nvSpPr>
          <p:spPr>
            <a:xfrm>
              <a:off x="-93675" y="25550"/>
              <a:ext cx="1209225" cy="928205"/>
            </a:xfrm>
            <a:custGeom>
              <a:avLst/>
              <a:gdLst/>
              <a:ahLst/>
              <a:cxnLst/>
              <a:rect l="l" t="t" r="r" b="b"/>
              <a:pathLst>
                <a:path w="48369" h="33482" extrusionOk="0">
                  <a:moveTo>
                    <a:pt x="48369" y="0"/>
                  </a:moveTo>
                  <a:cubicBezTo>
                    <a:pt x="48369" y="10500"/>
                    <a:pt x="46180" y="24598"/>
                    <a:pt x="36788" y="29294"/>
                  </a:cubicBezTo>
                  <a:cubicBezTo>
                    <a:pt x="25763" y="34806"/>
                    <a:pt x="12326" y="33041"/>
                    <a:pt x="0" y="33041"/>
                  </a:cubicBezTo>
                </a:path>
              </a:pathLst>
            </a:custGeom>
            <a:noFill/>
            <a:ln w="9525" cap="flat" cmpd="sng">
              <a:solidFill>
                <a:schemeClr val="dk1"/>
              </a:solidFill>
              <a:prstDash val="solid"/>
              <a:round/>
              <a:headEnd type="none" w="med" len="med"/>
              <a:tailEnd type="none" w="med" len="med"/>
            </a:ln>
          </p:spPr>
        </p:sp>
      </p:grpSp>
      <p:sp>
        <p:nvSpPr>
          <p:cNvPr id="238" name="Google Shape;238;p15"/>
          <p:cNvSpPr txBox="1">
            <a:spLocks noGrp="1"/>
          </p:cNvSpPr>
          <p:nvPr>
            <p:ph type="subTitle" idx="1"/>
          </p:nvPr>
        </p:nvSpPr>
        <p:spPr>
          <a:xfrm>
            <a:off x="1437300" y="1163050"/>
            <a:ext cx="6269400" cy="4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9" name="Google Shape;23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0" name="Google Shape;240;p15"/>
          <p:cNvSpPr>
            <a:spLocks noGrp="1"/>
          </p:cNvSpPr>
          <p:nvPr>
            <p:ph type="pic" idx="2"/>
          </p:nvPr>
        </p:nvSpPr>
        <p:spPr>
          <a:xfrm>
            <a:off x="6000612" y="2090900"/>
            <a:ext cx="2517600" cy="2517600"/>
          </a:xfrm>
          <a:prstGeom prst="ellipse">
            <a:avLst/>
          </a:prstGeom>
          <a:noFill/>
          <a:ln>
            <a:noFill/>
          </a:ln>
        </p:spPr>
      </p:sp>
      <p:sp>
        <p:nvSpPr>
          <p:cNvPr id="241" name="Google Shape;241;p15"/>
          <p:cNvSpPr>
            <a:spLocks noGrp="1"/>
          </p:cNvSpPr>
          <p:nvPr>
            <p:ph type="pic" idx="3"/>
          </p:nvPr>
        </p:nvSpPr>
        <p:spPr>
          <a:xfrm>
            <a:off x="625788" y="2090900"/>
            <a:ext cx="5143500" cy="5143500"/>
          </a:xfrm>
          <a:prstGeom prst="ellipse">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75"/>
        <p:cNvGrpSpPr/>
        <p:nvPr/>
      </p:nvGrpSpPr>
      <p:grpSpPr>
        <a:xfrm>
          <a:off x="0" y="0"/>
          <a:ext cx="0" cy="0"/>
          <a:chOff x="0" y="0"/>
          <a:chExt cx="0" cy="0"/>
        </a:xfrm>
      </p:grpSpPr>
      <p:pic>
        <p:nvPicPr>
          <p:cNvPr id="276" name="Google Shape;276;p18"/>
          <p:cNvPicPr preferRelativeResize="0"/>
          <p:nvPr/>
        </p:nvPicPr>
        <p:blipFill rotWithShape="1">
          <a:blip r:embed="rId2">
            <a:alphaModFix/>
          </a:blip>
          <a:srcRect t="71" r="11839" b="9935"/>
          <a:stretch/>
        </p:blipFill>
        <p:spPr>
          <a:xfrm flipH="1">
            <a:off x="0" y="2448575"/>
            <a:ext cx="2572900" cy="2694924"/>
          </a:xfrm>
          <a:prstGeom prst="rect">
            <a:avLst/>
          </a:prstGeom>
          <a:noFill/>
          <a:ln>
            <a:noFill/>
          </a:ln>
        </p:spPr>
      </p:pic>
      <p:pic>
        <p:nvPicPr>
          <p:cNvPr id="277" name="Google Shape;277;p18"/>
          <p:cNvPicPr preferRelativeResize="0"/>
          <p:nvPr/>
        </p:nvPicPr>
        <p:blipFill rotWithShape="1">
          <a:blip r:embed="rId3">
            <a:alphaModFix/>
          </a:blip>
          <a:srcRect t="69" b="79"/>
          <a:stretch/>
        </p:blipFill>
        <p:spPr>
          <a:xfrm rot="5400000" flipH="1">
            <a:off x="35847" y="-35850"/>
            <a:ext cx="2918499" cy="2990199"/>
          </a:xfrm>
          <a:prstGeom prst="rect">
            <a:avLst/>
          </a:prstGeom>
          <a:noFill/>
          <a:ln>
            <a:noFill/>
          </a:ln>
        </p:spPr>
      </p:pic>
      <p:pic>
        <p:nvPicPr>
          <p:cNvPr id="278" name="Google Shape;278;p18"/>
          <p:cNvPicPr preferRelativeResize="0"/>
          <p:nvPr/>
        </p:nvPicPr>
        <p:blipFill rotWithShape="1">
          <a:blip r:embed="rId2">
            <a:alphaModFix/>
          </a:blip>
          <a:srcRect t="69" b="79"/>
          <a:stretch/>
        </p:blipFill>
        <p:spPr>
          <a:xfrm rot="10800000" flipH="1">
            <a:off x="6225497" y="0"/>
            <a:ext cx="2918499" cy="2990199"/>
          </a:xfrm>
          <a:prstGeom prst="rect">
            <a:avLst/>
          </a:prstGeom>
          <a:noFill/>
          <a:ln>
            <a:noFill/>
          </a:ln>
        </p:spPr>
      </p:pic>
      <p:pic>
        <p:nvPicPr>
          <p:cNvPr id="279" name="Google Shape;279;p18"/>
          <p:cNvPicPr preferRelativeResize="0"/>
          <p:nvPr/>
        </p:nvPicPr>
        <p:blipFill rotWithShape="1">
          <a:blip r:embed="rId3">
            <a:alphaModFix/>
          </a:blip>
          <a:srcRect t="69" b="79"/>
          <a:stretch/>
        </p:blipFill>
        <p:spPr>
          <a:xfrm rot="-5400000" flipH="1">
            <a:off x="6189647" y="2189150"/>
            <a:ext cx="2918499" cy="2990199"/>
          </a:xfrm>
          <a:prstGeom prst="rect">
            <a:avLst/>
          </a:prstGeom>
          <a:noFill/>
          <a:ln>
            <a:noFill/>
          </a:ln>
        </p:spPr>
      </p:pic>
      <p:pic>
        <p:nvPicPr>
          <p:cNvPr id="280" name="Google Shape;280;p18"/>
          <p:cNvPicPr preferRelativeResize="0"/>
          <p:nvPr/>
        </p:nvPicPr>
        <p:blipFill>
          <a:blip r:embed="rId4">
            <a:alphaModFix/>
          </a:blip>
          <a:stretch>
            <a:fillRect/>
          </a:stretch>
        </p:blipFill>
        <p:spPr>
          <a:xfrm flipH="1">
            <a:off x="7846475" y="-4"/>
            <a:ext cx="354246" cy="383365"/>
          </a:xfrm>
          <a:prstGeom prst="rect">
            <a:avLst/>
          </a:prstGeom>
          <a:noFill/>
          <a:ln>
            <a:noFill/>
          </a:ln>
        </p:spPr>
      </p:pic>
      <p:pic>
        <p:nvPicPr>
          <p:cNvPr id="281" name="Google Shape;281;p18"/>
          <p:cNvPicPr preferRelativeResize="0"/>
          <p:nvPr/>
        </p:nvPicPr>
        <p:blipFill>
          <a:blip r:embed="rId4">
            <a:alphaModFix/>
          </a:blip>
          <a:stretch>
            <a:fillRect/>
          </a:stretch>
        </p:blipFill>
        <p:spPr>
          <a:xfrm rot="5400000" flipH="1">
            <a:off x="127981" y="4342847"/>
            <a:ext cx="614185" cy="664700"/>
          </a:xfrm>
          <a:prstGeom prst="rect">
            <a:avLst/>
          </a:prstGeom>
          <a:noFill/>
          <a:ln>
            <a:noFill/>
          </a:ln>
        </p:spPr>
      </p:pic>
      <p:pic>
        <p:nvPicPr>
          <p:cNvPr id="282" name="Google Shape;282;p18"/>
          <p:cNvPicPr preferRelativeResize="0"/>
          <p:nvPr/>
        </p:nvPicPr>
        <p:blipFill>
          <a:blip r:embed="rId5">
            <a:alphaModFix/>
          </a:blip>
          <a:stretch>
            <a:fillRect/>
          </a:stretch>
        </p:blipFill>
        <p:spPr>
          <a:xfrm>
            <a:off x="887913" y="4455561"/>
            <a:ext cx="572150" cy="526750"/>
          </a:xfrm>
          <a:prstGeom prst="rect">
            <a:avLst/>
          </a:prstGeom>
          <a:noFill/>
          <a:ln>
            <a:noFill/>
          </a:ln>
        </p:spPr>
      </p:pic>
      <p:pic>
        <p:nvPicPr>
          <p:cNvPr id="283" name="Google Shape;283;p18"/>
          <p:cNvPicPr preferRelativeResize="0"/>
          <p:nvPr/>
        </p:nvPicPr>
        <p:blipFill>
          <a:blip r:embed="rId6">
            <a:alphaModFix/>
          </a:blip>
          <a:stretch>
            <a:fillRect/>
          </a:stretch>
        </p:blipFill>
        <p:spPr>
          <a:xfrm rot="-8299146">
            <a:off x="8889109" y="-1191806"/>
            <a:ext cx="774268" cy="2043954"/>
          </a:xfrm>
          <a:prstGeom prst="rect">
            <a:avLst/>
          </a:prstGeom>
          <a:noFill/>
          <a:ln>
            <a:noFill/>
          </a:ln>
        </p:spPr>
      </p:pic>
      <p:pic>
        <p:nvPicPr>
          <p:cNvPr id="284" name="Google Shape;284;p18"/>
          <p:cNvPicPr preferRelativeResize="0"/>
          <p:nvPr/>
        </p:nvPicPr>
        <p:blipFill>
          <a:blip r:embed="rId7">
            <a:alphaModFix/>
          </a:blip>
          <a:stretch>
            <a:fillRect/>
          </a:stretch>
        </p:blipFill>
        <p:spPr>
          <a:xfrm rot="-2139853">
            <a:off x="8783838" y="518648"/>
            <a:ext cx="768380" cy="1881195"/>
          </a:xfrm>
          <a:prstGeom prst="rect">
            <a:avLst/>
          </a:prstGeom>
          <a:noFill/>
          <a:ln>
            <a:noFill/>
          </a:ln>
        </p:spPr>
      </p:pic>
      <p:pic>
        <p:nvPicPr>
          <p:cNvPr id="285" name="Google Shape;285;p18"/>
          <p:cNvPicPr preferRelativeResize="0"/>
          <p:nvPr/>
        </p:nvPicPr>
        <p:blipFill>
          <a:blip r:embed="rId8">
            <a:alphaModFix/>
          </a:blip>
          <a:stretch>
            <a:fillRect/>
          </a:stretch>
        </p:blipFill>
        <p:spPr>
          <a:xfrm rot="3104445">
            <a:off x="-297200" y="3226636"/>
            <a:ext cx="768395" cy="1434077"/>
          </a:xfrm>
          <a:prstGeom prst="rect">
            <a:avLst/>
          </a:prstGeom>
          <a:noFill/>
          <a:ln>
            <a:noFill/>
          </a:ln>
        </p:spPr>
      </p:pic>
      <p:sp>
        <p:nvSpPr>
          <p:cNvPr id="286" name="Google Shape;286;p18"/>
          <p:cNvSpPr txBox="1">
            <a:spLocks noGrp="1"/>
          </p:cNvSpPr>
          <p:nvPr>
            <p:ph type="subTitle" idx="1"/>
          </p:nvPr>
        </p:nvSpPr>
        <p:spPr>
          <a:xfrm>
            <a:off x="1301675" y="1308575"/>
            <a:ext cx="65448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7" name="Google Shape;287;p18"/>
          <p:cNvSpPr txBox="1">
            <a:spLocks noGrp="1"/>
          </p:cNvSpPr>
          <p:nvPr>
            <p:ph type="subTitle" idx="2"/>
          </p:nvPr>
        </p:nvSpPr>
        <p:spPr>
          <a:xfrm>
            <a:off x="1301675" y="1717175"/>
            <a:ext cx="6544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2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8" name="Google Shape;288;p18"/>
          <p:cNvSpPr txBox="1">
            <a:spLocks noGrp="1"/>
          </p:cNvSpPr>
          <p:nvPr>
            <p:ph type="subTitle" idx="3"/>
          </p:nvPr>
        </p:nvSpPr>
        <p:spPr>
          <a:xfrm>
            <a:off x="1297513" y="2838388"/>
            <a:ext cx="6544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2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89" name="Google Shape;289;p18"/>
          <p:cNvSpPr txBox="1">
            <a:spLocks noGrp="1"/>
          </p:cNvSpPr>
          <p:nvPr>
            <p:ph type="subTitle" idx="4"/>
          </p:nvPr>
        </p:nvSpPr>
        <p:spPr>
          <a:xfrm>
            <a:off x="1297513" y="3959600"/>
            <a:ext cx="6544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2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90" name="Google Shape;290;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1" name="Google Shape;291;p18"/>
          <p:cNvSpPr txBox="1">
            <a:spLocks noGrp="1"/>
          </p:cNvSpPr>
          <p:nvPr>
            <p:ph type="subTitle" idx="5"/>
          </p:nvPr>
        </p:nvSpPr>
        <p:spPr>
          <a:xfrm>
            <a:off x="1297513" y="2429787"/>
            <a:ext cx="65448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92" name="Google Shape;292;p18"/>
          <p:cNvSpPr txBox="1">
            <a:spLocks noGrp="1"/>
          </p:cNvSpPr>
          <p:nvPr>
            <p:ph type="subTitle" idx="6"/>
          </p:nvPr>
        </p:nvSpPr>
        <p:spPr>
          <a:xfrm>
            <a:off x="1297513" y="3551000"/>
            <a:ext cx="65448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293" name="Google Shape;293;p18"/>
          <p:cNvGrpSpPr/>
          <p:nvPr/>
        </p:nvGrpSpPr>
        <p:grpSpPr>
          <a:xfrm>
            <a:off x="8525" y="-59600"/>
            <a:ext cx="851575" cy="1098525"/>
            <a:chOff x="8525" y="-59600"/>
            <a:chExt cx="851575" cy="1098525"/>
          </a:xfrm>
        </p:grpSpPr>
        <p:sp>
          <p:nvSpPr>
            <p:cNvPr id="294" name="Google Shape;294;p18"/>
            <p:cNvSpPr/>
            <p:nvPr/>
          </p:nvSpPr>
          <p:spPr>
            <a:xfrm>
              <a:off x="8525" y="-8525"/>
              <a:ext cx="851575" cy="761175"/>
            </a:xfrm>
            <a:custGeom>
              <a:avLst/>
              <a:gdLst/>
              <a:ahLst/>
              <a:cxnLst/>
              <a:rect l="l" t="t" r="r" b="b"/>
              <a:pathLst>
                <a:path w="34063" h="30447" extrusionOk="0">
                  <a:moveTo>
                    <a:pt x="0" y="30316"/>
                  </a:moveTo>
                  <a:cubicBezTo>
                    <a:pt x="6310" y="30316"/>
                    <a:pt x="13323" y="30838"/>
                    <a:pt x="18734" y="27591"/>
                  </a:cubicBezTo>
                  <a:cubicBezTo>
                    <a:pt x="24566" y="24091"/>
                    <a:pt x="27450" y="16876"/>
                    <a:pt x="29975" y="10560"/>
                  </a:cubicBezTo>
                  <a:cubicBezTo>
                    <a:pt x="31376" y="7055"/>
                    <a:pt x="34063" y="3775"/>
                    <a:pt x="34063" y="0"/>
                  </a:cubicBezTo>
                </a:path>
              </a:pathLst>
            </a:custGeom>
            <a:noFill/>
            <a:ln w="9525" cap="flat" cmpd="sng">
              <a:solidFill>
                <a:schemeClr val="dk1"/>
              </a:solidFill>
              <a:prstDash val="solid"/>
              <a:round/>
              <a:headEnd type="none" w="med" len="med"/>
              <a:tailEnd type="none" w="med" len="med"/>
            </a:ln>
          </p:spPr>
        </p:sp>
        <p:sp>
          <p:nvSpPr>
            <p:cNvPr id="295" name="Google Shape;295;p18"/>
            <p:cNvSpPr/>
            <p:nvPr/>
          </p:nvSpPr>
          <p:spPr>
            <a:xfrm>
              <a:off x="8525" y="-59600"/>
              <a:ext cx="755575" cy="1098525"/>
            </a:xfrm>
            <a:custGeom>
              <a:avLst/>
              <a:gdLst/>
              <a:ahLst/>
              <a:cxnLst/>
              <a:rect l="l" t="t" r="r" b="b"/>
              <a:pathLst>
                <a:path w="30223" h="43941" extrusionOk="0">
                  <a:moveTo>
                    <a:pt x="0" y="43941"/>
                  </a:moveTo>
                  <a:cubicBezTo>
                    <a:pt x="13813" y="43941"/>
                    <a:pt x="28020" y="29002"/>
                    <a:pt x="29975" y="15328"/>
                  </a:cubicBezTo>
                  <a:cubicBezTo>
                    <a:pt x="30705" y="10225"/>
                    <a:pt x="29564" y="4889"/>
                    <a:pt x="27931" y="0"/>
                  </a:cubicBezTo>
                </a:path>
              </a:pathLst>
            </a:custGeom>
            <a:noFill/>
            <a:ln w="9525" cap="flat" cmpd="sng">
              <a:solidFill>
                <a:schemeClr val="dk1"/>
              </a:solidFill>
              <a:prstDash val="solid"/>
              <a:round/>
              <a:headEnd type="none" w="med" len="med"/>
              <a:tailEnd type="none" w="med" len="med"/>
            </a:ln>
          </p:spPr>
        </p:sp>
      </p:grpSp>
      <p:sp>
        <p:nvSpPr>
          <p:cNvPr id="296" name="Google Shape;296;p18"/>
          <p:cNvSpPr/>
          <p:nvPr/>
        </p:nvSpPr>
        <p:spPr>
          <a:xfrm>
            <a:off x="8213900" y="4355175"/>
            <a:ext cx="966014" cy="818784"/>
          </a:xfrm>
          <a:custGeom>
            <a:avLst/>
            <a:gdLst/>
            <a:ahLst/>
            <a:cxnLst/>
            <a:rect l="l" t="t" r="r" b="b"/>
            <a:pathLst>
              <a:path w="50072" h="32485" extrusionOk="0">
                <a:moveTo>
                  <a:pt x="50072" y="806"/>
                </a:moveTo>
                <a:cubicBezTo>
                  <a:pt x="38488" y="806"/>
                  <a:pt x="26566" y="-1321"/>
                  <a:pt x="15328" y="1487"/>
                </a:cubicBezTo>
                <a:cubicBezTo>
                  <a:pt x="4145" y="4282"/>
                  <a:pt x="0" y="20958"/>
                  <a:pt x="0" y="32485"/>
                </a:cubicBezTo>
              </a:path>
            </a:pathLst>
          </a:custGeom>
          <a:noFill/>
          <a:ln w="9525" cap="flat" cmpd="sng">
            <a:solidFill>
              <a:schemeClr val="dk2"/>
            </a:solidFill>
            <a:prstDash val="solid"/>
            <a:round/>
            <a:headEnd type="none" w="med" len="med"/>
            <a:tailEnd type="none" w="med" len="med"/>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_1">
    <p:spTree>
      <p:nvGrpSpPr>
        <p:cNvPr id="1" name="Shape 367"/>
        <p:cNvGrpSpPr/>
        <p:nvPr/>
      </p:nvGrpSpPr>
      <p:grpSpPr>
        <a:xfrm>
          <a:off x="0" y="0"/>
          <a:ext cx="0" cy="0"/>
          <a:chOff x="0" y="0"/>
          <a:chExt cx="0" cy="0"/>
        </a:xfrm>
      </p:grpSpPr>
      <p:pic>
        <p:nvPicPr>
          <p:cNvPr id="368" name="Google Shape;368;p22"/>
          <p:cNvPicPr preferRelativeResize="0"/>
          <p:nvPr/>
        </p:nvPicPr>
        <p:blipFill rotWithShape="1">
          <a:blip r:embed="rId2">
            <a:alphaModFix amt="70000"/>
          </a:blip>
          <a:srcRect t="69" b="79"/>
          <a:stretch/>
        </p:blipFill>
        <p:spPr>
          <a:xfrm rot="-5400000">
            <a:off x="6230148" y="-35851"/>
            <a:ext cx="2918499" cy="2990199"/>
          </a:xfrm>
          <a:prstGeom prst="rect">
            <a:avLst/>
          </a:prstGeom>
          <a:noFill/>
          <a:ln>
            <a:noFill/>
          </a:ln>
        </p:spPr>
      </p:pic>
      <p:pic>
        <p:nvPicPr>
          <p:cNvPr id="369" name="Google Shape;369;p22"/>
          <p:cNvPicPr preferRelativeResize="0"/>
          <p:nvPr/>
        </p:nvPicPr>
        <p:blipFill rotWithShape="1">
          <a:blip r:embed="rId3">
            <a:alphaModFix amt="70000"/>
          </a:blip>
          <a:srcRect t="69" b="79"/>
          <a:stretch/>
        </p:blipFill>
        <p:spPr>
          <a:xfrm>
            <a:off x="6230148" y="2153299"/>
            <a:ext cx="2918499" cy="2990199"/>
          </a:xfrm>
          <a:prstGeom prst="rect">
            <a:avLst/>
          </a:prstGeom>
          <a:noFill/>
          <a:ln>
            <a:noFill/>
          </a:ln>
        </p:spPr>
      </p:pic>
      <p:pic>
        <p:nvPicPr>
          <p:cNvPr id="370" name="Google Shape;370;p22"/>
          <p:cNvPicPr preferRelativeResize="0"/>
          <p:nvPr/>
        </p:nvPicPr>
        <p:blipFill rotWithShape="1">
          <a:blip r:embed="rId2">
            <a:alphaModFix amt="70000"/>
          </a:blip>
          <a:srcRect t="69" b="79"/>
          <a:stretch/>
        </p:blipFill>
        <p:spPr>
          <a:xfrm rot="5400000">
            <a:off x="-2" y="2189149"/>
            <a:ext cx="2918499" cy="2990199"/>
          </a:xfrm>
          <a:prstGeom prst="rect">
            <a:avLst/>
          </a:prstGeom>
          <a:noFill/>
          <a:ln>
            <a:noFill/>
          </a:ln>
        </p:spPr>
      </p:pic>
      <p:pic>
        <p:nvPicPr>
          <p:cNvPr id="371" name="Google Shape;371;p22"/>
          <p:cNvPicPr preferRelativeResize="0"/>
          <p:nvPr/>
        </p:nvPicPr>
        <p:blipFill rotWithShape="1">
          <a:blip r:embed="rId3">
            <a:alphaModFix amt="70000"/>
          </a:blip>
          <a:srcRect t="69" b="79"/>
          <a:stretch/>
        </p:blipFill>
        <p:spPr>
          <a:xfrm rot="10800000">
            <a:off x="-2" y="-1"/>
            <a:ext cx="2918499" cy="2990199"/>
          </a:xfrm>
          <a:prstGeom prst="rect">
            <a:avLst/>
          </a:prstGeom>
          <a:noFill/>
          <a:ln>
            <a:noFill/>
          </a:ln>
        </p:spPr>
      </p:pic>
      <p:pic>
        <p:nvPicPr>
          <p:cNvPr id="372" name="Google Shape;372;p22"/>
          <p:cNvPicPr preferRelativeResize="0"/>
          <p:nvPr/>
        </p:nvPicPr>
        <p:blipFill>
          <a:blip r:embed="rId4">
            <a:alphaModFix/>
          </a:blip>
          <a:stretch>
            <a:fillRect/>
          </a:stretch>
        </p:blipFill>
        <p:spPr>
          <a:xfrm flipH="1">
            <a:off x="781700" y="4760146"/>
            <a:ext cx="354246" cy="383365"/>
          </a:xfrm>
          <a:prstGeom prst="rect">
            <a:avLst/>
          </a:prstGeom>
          <a:noFill/>
          <a:ln>
            <a:noFill/>
          </a:ln>
        </p:spPr>
      </p:pic>
      <p:pic>
        <p:nvPicPr>
          <p:cNvPr id="373" name="Google Shape;373;p22"/>
          <p:cNvPicPr preferRelativeResize="0"/>
          <p:nvPr/>
        </p:nvPicPr>
        <p:blipFill>
          <a:blip r:embed="rId4">
            <a:alphaModFix/>
          </a:blip>
          <a:stretch>
            <a:fillRect/>
          </a:stretch>
        </p:blipFill>
        <p:spPr>
          <a:xfrm rot="5400000" flipH="1">
            <a:off x="7668056" y="-104453"/>
            <a:ext cx="614185" cy="664700"/>
          </a:xfrm>
          <a:prstGeom prst="rect">
            <a:avLst/>
          </a:prstGeom>
          <a:noFill/>
          <a:ln>
            <a:noFill/>
          </a:ln>
        </p:spPr>
      </p:pic>
      <p:pic>
        <p:nvPicPr>
          <p:cNvPr id="374" name="Google Shape;374;p22"/>
          <p:cNvPicPr preferRelativeResize="0"/>
          <p:nvPr/>
        </p:nvPicPr>
        <p:blipFill>
          <a:blip r:embed="rId5">
            <a:alphaModFix/>
          </a:blip>
          <a:stretch>
            <a:fillRect/>
          </a:stretch>
        </p:blipFill>
        <p:spPr>
          <a:xfrm>
            <a:off x="-208587" y="3801536"/>
            <a:ext cx="572150" cy="526750"/>
          </a:xfrm>
          <a:prstGeom prst="rect">
            <a:avLst/>
          </a:prstGeom>
          <a:noFill/>
          <a:ln>
            <a:noFill/>
          </a:ln>
        </p:spPr>
      </p:pic>
      <p:pic>
        <p:nvPicPr>
          <p:cNvPr id="375" name="Google Shape;375;p22"/>
          <p:cNvPicPr preferRelativeResize="0"/>
          <p:nvPr/>
        </p:nvPicPr>
        <p:blipFill>
          <a:blip r:embed="rId6">
            <a:alphaModFix/>
          </a:blip>
          <a:stretch>
            <a:fillRect/>
          </a:stretch>
        </p:blipFill>
        <p:spPr>
          <a:xfrm rot="-8299146">
            <a:off x="8889109" y="-1191806"/>
            <a:ext cx="774268" cy="2043954"/>
          </a:xfrm>
          <a:prstGeom prst="rect">
            <a:avLst/>
          </a:prstGeom>
          <a:noFill/>
          <a:ln>
            <a:noFill/>
          </a:ln>
        </p:spPr>
      </p:pic>
      <p:pic>
        <p:nvPicPr>
          <p:cNvPr id="376" name="Google Shape;376;p22"/>
          <p:cNvPicPr preferRelativeResize="0"/>
          <p:nvPr/>
        </p:nvPicPr>
        <p:blipFill>
          <a:blip r:embed="rId7">
            <a:alphaModFix/>
          </a:blip>
          <a:stretch>
            <a:fillRect/>
          </a:stretch>
        </p:blipFill>
        <p:spPr>
          <a:xfrm rot="-2139853">
            <a:off x="8850238" y="554498"/>
            <a:ext cx="768380" cy="1881195"/>
          </a:xfrm>
          <a:prstGeom prst="rect">
            <a:avLst/>
          </a:prstGeom>
          <a:noFill/>
          <a:ln>
            <a:noFill/>
          </a:ln>
        </p:spPr>
      </p:pic>
      <p:pic>
        <p:nvPicPr>
          <p:cNvPr id="377" name="Google Shape;377;p22"/>
          <p:cNvPicPr preferRelativeResize="0"/>
          <p:nvPr/>
        </p:nvPicPr>
        <p:blipFill>
          <a:blip r:embed="rId8">
            <a:alphaModFix/>
          </a:blip>
          <a:stretch>
            <a:fillRect/>
          </a:stretch>
        </p:blipFill>
        <p:spPr>
          <a:xfrm rot="3104445">
            <a:off x="-202375" y="4233236"/>
            <a:ext cx="768395" cy="1434077"/>
          </a:xfrm>
          <a:prstGeom prst="rect">
            <a:avLst/>
          </a:prstGeom>
          <a:noFill/>
          <a:ln>
            <a:noFill/>
          </a:ln>
        </p:spPr>
      </p:pic>
      <p:sp>
        <p:nvSpPr>
          <p:cNvPr id="378" name="Google Shape;378;p22"/>
          <p:cNvSpPr/>
          <p:nvPr/>
        </p:nvSpPr>
        <p:spPr>
          <a:xfrm>
            <a:off x="-18800" y="-28200"/>
            <a:ext cx="979793" cy="733446"/>
          </a:xfrm>
          <a:custGeom>
            <a:avLst/>
            <a:gdLst/>
            <a:ahLst/>
            <a:cxnLst/>
            <a:rect l="l" t="t" r="r" b="b"/>
            <a:pathLst>
              <a:path w="47015" h="32652" extrusionOk="0">
                <a:moveTo>
                  <a:pt x="0" y="30842"/>
                </a:moveTo>
                <a:cubicBezTo>
                  <a:pt x="10783" y="30842"/>
                  <a:pt x="22530" y="34929"/>
                  <a:pt x="32346" y="30466"/>
                </a:cubicBezTo>
                <a:cubicBezTo>
                  <a:pt x="42606" y="25801"/>
                  <a:pt x="47015" y="11271"/>
                  <a:pt x="47015" y="0"/>
                </a:cubicBezTo>
              </a:path>
            </a:pathLst>
          </a:custGeom>
          <a:noFill/>
          <a:ln w="9525" cap="flat" cmpd="sng">
            <a:solidFill>
              <a:schemeClr val="dk1"/>
            </a:solidFill>
            <a:prstDash val="solid"/>
            <a:round/>
            <a:headEnd type="none" w="med" len="med"/>
            <a:tailEnd type="none" w="med" len="med"/>
          </a:ln>
        </p:spPr>
      </p:sp>
      <p:grpSp>
        <p:nvGrpSpPr>
          <p:cNvPr id="379" name="Google Shape;379;p22"/>
          <p:cNvGrpSpPr/>
          <p:nvPr/>
        </p:nvGrpSpPr>
        <p:grpSpPr>
          <a:xfrm>
            <a:off x="8127475" y="4306112"/>
            <a:ext cx="1109575" cy="837400"/>
            <a:chOff x="8127475" y="4306112"/>
            <a:chExt cx="1109575" cy="837400"/>
          </a:xfrm>
        </p:grpSpPr>
        <p:sp>
          <p:nvSpPr>
            <p:cNvPr id="380" name="Google Shape;380;p22"/>
            <p:cNvSpPr/>
            <p:nvPr/>
          </p:nvSpPr>
          <p:spPr>
            <a:xfrm>
              <a:off x="8127475" y="4583260"/>
              <a:ext cx="1053150" cy="550850"/>
            </a:xfrm>
            <a:custGeom>
              <a:avLst/>
              <a:gdLst/>
              <a:ahLst/>
              <a:cxnLst/>
              <a:rect l="l" t="t" r="r" b="b"/>
              <a:pathLst>
                <a:path w="42126" h="22034" extrusionOk="0">
                  <a:moveTo>
                    <a:pt x="42126" y="1723"/>
                  </a:moveTo>
                  <a:cubicBezTo>
                    <a:pt x="31215" y="1723"/>
                    <a:pt x="19162" y="-2403"/>
                    <a:pt x="9403" y="2475"/>
                  </a:cubicBezTo>
                  <a:cubicBezTo>
                    <a:pt x="2932" y="5709"/>
                    <a:pt x="0" y="14800"/>
                    <a:pt x="0" y="22034"/>
                  </a:cubicBezTo>
                </a:path>
              </a:pathLst>
            </a:custGeom>
            <a:noFill/>
            <a:ln w="9525" cap="flat" cmpd="sng">
              <a:solidFill>
                <a:schemeClr val="dk1"/>
              </a:solidFill>
              <a:prstDash val="solid"/>
              <a:round/>
              <a:headEnd type="none" w="med" len="med"/>
              <a:tailEnd type="none" w="med" len="med"/>
            </a:ln>
          </p:spPr>
        </p:sp>
        <p:sp>
          <p:nvSpPr>
            <p:cNvPr id="381" name="Google Shape;381;p22"/>
            <p:cNvSpPr/>
            <p:nvPr/>
          </p:nvSpPr>
          <p:spPr>
            <a:xfrm>
              <a:off x="8277925" y="4306112"/>
              <a:ext cx="959125" cy="837400"/>
            </a:xfrm>
            <a:custGeom>
              <a:avLst/>
              <a:gdLst/>
              <a:ahLst/>
              <a:cxnLst/>
              <a:rect l="l" t="t" r="r" b="b"/>
              <a:pathLst>
                <a:path w="38365" h="33496" extrusionOk="0">
                  <a:moveTo>
                    <a:pt x="0" y="33496"/>
                  </a:moveTo>
                  <a:cubicBezTo>
                    <a:pt x="0" y="23273"/>
                    <a:pt x="4055" y="11675"/>
                    <a:pt x="12036" y="5286"/>
                  </a:cubicBezTo>
                  <a:cubicBezTo>
                    <a:pt x="19023" y="-307"/>
                    <a:pt x="29415" y="21"/>
                    <a:pt x="38365" y="21"/>
                  </a:cubicBezTo>
                </a:path>
              </a:pathLst>
            </a:custGeom>
            <a:noFill/>
            <a:ln w="9525" cap="flat" cmpd="sng">
              <a:solidFill>
                <a:schemeClr val="dk1"/>
              </a:solidFill>
              <a:prstDash val="solid"/>
              <a:round/>
              <a:headEnd type="none" w="med" len="med"/>
              <a:tailEnd type="none" w="med" len="med"/>
            </a:ln>
          </p:spPr>
        </p:sp>
      </p:grpSp>
      <p:sp>
        <p:nvSpPr>
          <p:cNvPr id="382" name="Google Shape;382;p22"/>
          <p:cNvSpPr txBox="1">
            <a:spLocks noGrp="1"/>
          </p:cNvSpPr>
          <p:nvPr>
            <p:ph type="title"/>
          </p:nvPr>
        </p:nvSpPr>
        <p:spPr>
          <a:xfrm>
            <a:off x="2008750" y="537275"/>
            <a:ext cx="2703300" cy="572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04"/>
        <p:cNvGrpSpPr/>
        <p:nvPr/>
      </p:nvGrpSpPr>
      <p:grpSpPr>
        <a:xfrm>
          <a:off x="0" y="0"/>
          <a:ext cx="0" cy="0"/>
          <a:chOff x="0" y="0"/>
          <a:chExt cx="0" cy="0"/>
        </a:xfrm>
      </p:grpSpPr>
      <p:pic>
        <p:nvPicPr>
          <p:cNvPr id="405" name="Google Shape;405;p24"/>
          <p:cNvPicPr preferRelativeResize="0"/>
          <p:nvPr/>
        </p:nvPicPr>
        <p:blipFill rotWithShape="1">
          <a:blip r:embed="rId2">
            <a:alphaModFix amt="70000"/>
          </a:blip>
          <a:srcRect t="69" b="79"/>
          <a:stretch/>
        </p:blipFill>
        <p:spPr>
          <a:xfrm rot="10800000">
            <a:off x="-9" y="8"/>
            <a:ext cx="2918499" cy="2990199"/>
          </a:xfrm>
          <a:prstGeom prst="rect">
            <a:avLst/>
          </a:prstGeom>
          <a:noFill/>
          <a:ln>
            <a:noFill/>
          </a:ln>
        </p:spPr>
      </p:pic>
      <p:pic>
        <p:nvPicPr>
          <p:cNvPr id="406" name="Google Shape;406;p24"/>
          <p:cNvPicPr preferRelativeResize="0"/>
          <p:nvPr/>
        </p:nvPicPr>
        <p:blipFill rotWithShape="1">
          <a:blip r:embed="rId3">
            <a:alphaModFix amt="70000"/>
          </a:blip>
          <a:srcRect t="69" b="79"/>
          <a:stretch/>
        </p:blipFill>
        <p:spPr>
          <a:xfrm rot="5400000">
            <a:off x="35841" y="2189158"/>
            <a:ext cx="2918499" cy="2990199"/>
          </a:xfrm>
          <a:prstGeom prst="rect">
            <a:avLst/>
          </a:prstGeom>
          <a:noFill/>
          <a:ln>
            <a:noFill/>
          </a:ln>
        </p:spPr>
      </p:pic>
      <p:pic>
        <p:nvPicPr>
          <p:cNvPr id="407" name="Google Shape;407;p24"/>
          <p:cNvPicPr preferRelativeResize="0"/>
          <p:nvPr/>
        </p:nvPicPr>
        <p:blipFill rotWithShape="1">
          <a:blip r:embed="rId2">
            <a:alphaModFix amt="70000"/>
          </a:blip>
          <a:srcRect t="69" b="79"/>
          <a:stretch/>
        </p:blipFill>
        <p:spPr>
          <a:xfrm>
            <a:off x="6225491" y="2153308"/>
            <a:ext cx="2918499" cy="2990199"/>
          </a:xfrm>
          <a:prstGeom prst="rect">
            <a:avLst/>
          </a:prstGeom>
          <a:noFill/>
          <a:ln>
            <a:noFill/>
          </a:ln>
        </p:spPr>
      </p:pic>
      <p:pic>
        <p:nvPicPr>
          <p:cNvPr id="408" name="Google Shape;408;p24"/>
          <p:cNvPicPr preferRelativeResize="0"/>
          <p:nvPr/>
        </p:nvPicPr>
        <p:blipFill rotWithShape="1">
          <a:blip r:embed="rId3">
            <a:alphaModFix amt="70000"/>
          </a:blip>
          <a:srcRect t="69" b="79"/>
          <a:stretch/>
        </p:blipFill>
        <p:spPr>
          <a:xfrm rot="-5400000">
            <a:off x="6201341" y="-35842"/>
            <a:ext cx="2918499" cy="2990199"/>
          </a:xfrm>
          <a:prstGeom prst="rect">
            <a:avLst/>
          </a:prstGeom>
          <a:noFill/>
          <a:ln>
            <a:noFill/>
          </a:ln>
        </p:spPr>
      </p:pic>
      <p:pic>
        <p:nvPicPr>
          <p:cNvPr id="409" name="Google Shape;409;p24"/>
          <p:cNvPicPr preferRelativeResize="0"/>
          <p:nvPr/>
        </p:nvPicPr>
        <p:blipFill>
          <a:blip r:embed="rId4">
            <a:alphaModFix/>
          </a:blip>
          <a:stretch>
            <a:fillRect/>
          </a:stretch>
        </p:blipFill>
        <p:spPr>
          <a:xfrm rot="5400000">
            <a:off x="8288049" y="3182787"/>
            <a:ext cx="627049" cy="678626"/>
          </a:xfrm>
          <a:prstGeom prst="rect">
            <a:avLst/>
          </a:prstGeom>
          <a:noFill/>
          <a:ln>
            <a:noFill/>
          </a:ln>
        </p:spPr>
      </p:pic>
      <p:pic>
        <p:nvPicPr>
          <p:cNvPr id="410" name="Google Shape;410;p24"/>
          <p:cNvPicPr preferRelativeResize="0"/>
          <p:nvPr/>
        </p:nvPicPr>
        <p:blipFill>
          <a:blip r:embed="rId4">
            <a:alphaModFix/>
          </a:blip>
          <a:stretch>
            <a:fillRect/>
          </a:stretch>
        </p:blipFill>
        <p:spPr>
          <a:xfrm flipH="1">
            <a:off x="7048713" y="4275921"/>
            <a:ext cx="354246" cy="383365"/>
          </a:xfrm>
          <a:prstGeom prst="rect">
            <a:avLst/>
          </a:prstGeom>
          <a:noFill/>
          <a:ln>
            <a:noFill/>
          </a:ln>
        </p:spPr>
      </p:pic>
      <p:pic>
        <p:nvPicPr>
          <p:cNvPr id="411" name="Google Shape;411;p24"/>
          <p:cNvPicPr preferRelativeResize="0"/>
          <p:nvPr/>
        </p:nvPicPr>
        <p:blipFill>
          <a:blip r:embed="rId4">
            <a:alphaModFix/>
          </a:blip>
          <a:stretch>
            <a:fillRect/>
          </a:stretch>
        </p:blipFill>
        <p:spPr>
          <a:xfrm rot="6686045" flipH="1">
            <a:off x="1243306" y="202647"/>
            <a:ext cx="614186" cy="664700"/>
          </a:xfrm>
          <a:prstGeom prst="rect">
            <a:avLst/>
          </a:prstGeom>
          <a:noFill/>
          <a:ln>
            <a:noFill/>
          </a:ln>
        </p:spPr>
      </p:pic>
      <p:pic>
        <p:nvPicPr>
          <p:cNvPr id="412" name="Google Shape;412;p24"/>
          <p:cNvPicPr preferRelativeResize="0"/>
          <p:nvPr/>
        </p:nvPicPr>
        <p:blipFill>
          <a:blip r:embed="rId5">
            <a:alphaModFix/>
          </a:blip>
          <a:stretch>
            <a:fillRect/>
          </a:stretch>
        </p:blipFill>
        <p:spPr>
          <a:xfrm>
            <a:off x="7601213" y="4436686"/>
            <a:ext cx="572150" cy="526750"/>
          </a:xfrm>
          <a:prstGeom prst="rect">
            <a:avLst/>
          </a:prstGeom>
          <a:noFill/>
          <a:ln>
            <a:noFill/>
          </a:ln>
        </p:spPr>
      </p:pic>
      <p:pic>
        <p:nvPicPr>
          <p:cNvPr id="413" name="Google Shape;413;p24"/>
          <p:cNvPicPr preferRelativeResize="0"/>
          <p:nvPr/>
        </p:nvPicPr>
        <p:blipFill>
          <a:blip r:embed="rId6">
            <a:alphaModFix/>
          </a:blip>
          <a:stretch>
            <a:fillRect/>
          </a:stretch>
        </p:blipFill>
        <p:spPr>
          <a:xfrm rot="8100000">
            <a:off x="-254691" y="-1105957"/>
            <a:ext cx="774268" cy="2043955"/>
          </a:xfrm>
          <a:prstGeom prst="rect">
            <a:avLst/>
          </a:prstGeom>
          <a:noFill/>
          <a:ln>
            <a:noFill/>
          </a:ln>
        </p:spPr>
      </p:pic>
      <p:pic>
        <p:nvPicPr>
          <p:cNvPr id="414" name="Google Shape;414;p24"/>
          <p:cNvPicPr preferRelativeResize="0"/>
          <p:nvPr/>
        </p:nvPicPr>
        <p:blipFill>
          <a:blip r:embed="rId7">
            <a:alphaModFix/>
          </a:blip>
          <a:stretch>
            <a:fillRect/>
          </a:stretch>
        </p:blipFill>
        <p:spPr>
          <a:xfrm rot="-2139853">
            <a:off x="8217375" y="3526998"/>
            <a:ext cx="768380" cy="1881195"/>
          </a:xfrm>
          <a:prstGeom prst="rect">
            <a:avLst/>
          </a:prstGeom>
          <a:noFill/>
          <a:ln>
            <a:noFill/>
          </a:ln>
        </p:spPr>
      </p:pic>
      <p:pic>
        <p:nvPicPr>
          <p:cNvPr id="415" name="Google Shape;415;p24"/>
          <p:cNvPicPr preferRelativeResize="0"/>
          <p:nvPr/>
        </p:nvPicPr>
        <p:blipFill>
          <a:blip r:embed="rId8">
            <a:alphaModFix/>
          </a:blip>
          <a:stretch>
            <a:fillRect/>
          </a:stretch>
        </p:blipFill>
        <p:spPr>
          <a:xfrm rot="5400000">
            <a:off x="172361" y="579561"/>
            <a:ext cx="768396" cy="1434080"/>
          </a:xfrm>
          <a:prstGeom prst="rect">
            <a:avLst/>
          </a:prstGeom>
          <a:noFill/>
          <a:ln>
            <a:noFill/>
          </a:ln>
        </p:spPr>
      </p:pic>
      <p:grpSp>
        <p:nvGrpSpPr>
          <p:cNvPr id="416" name="Google Shape;416;p24"/>
          <p:cNvGrpSpPr/>
          <p:nvPr/>
        </p:nvGrpSpPr>
        <p:grpSpPr>
          <a:xfrm>
            <a:off x="-18975" y="4145150"/>
            <a:ext cx="1138250" cy="1109800"/>
            <a:chOff x="-18975" y="4145150"/>
            <a:chExt cx="1138250" cy="1109800"/>
          </a:xfrm>
        </p:grpSpPr>
        <p:sp>
          <p:nvSpPr>
            <p:cNvPr id="417" name="Google Shape;417;p24"/>
            <p:cNvSpPr/>
            <p:nvPr/>
          </p:nvSpPr>
          <p:spPr>
            <a:xfrm>
              <a:off x="-18975" y="4296925"/>
              <a:ext cx="1138250" cy="958025"/>
            </a:xfrm>
            <a:custGeom>
              <a:avLst/>
              <a:gdLst/>
              <a:ahLst/>
              <a:cxnLst/>
              <a:rect l="l" t="t" r="r" b="b"/>
              <a:pathLst>
                <a:path w="45530" h="38321" extrusionOk="0">
                  <a:moveTo>
                    <a:pt x="0" y="0"/>
                  </a:moveTo>
                  <a:cubicBezTo>
                    <a:pt x="7470" y="0"/>
                    <a:pt x="13834" y="6038"/>
                    <a:pt x="19730" y="10624"/>
                  </a:cubicBezTo>
                  <a:cubicBezTo>
                    <a:pt x="26000" y="15500"/>
                    <a:pt x="33334" y="19187"/>
                    <a:pt x="38701" y="25042"/>
                  </a:cubicBezTo>
                  <a:cubicBezTo>
                    <a:pt x="42065" y="28711"/>
                    <a:pt x="43306" y="33868"/>
                    <a:pt x="45530" y="38321"/>
                  </a:cubicBezTo>
                </a:path>
              </a:pathLst>
            </a:custGeom>
            <a:noFill/>
            <a:ln w="9525" cap="flat" cmpd="sng">
              <a:solidFill>
                <a:schemeClr val="dk1"/>
              </a:solidFill>
              <a:prstDash val="solid"/>
              <a:round/>
              <a:headEnd type="none" w="med" len="med"/>
              <a:tailEnd type="none" w="med" len="med"/>
            </a:ln>
          </p:spPr>
        </p:sp>
        <p:sp>
          <p:nvSpPr>
            <p:cNvPr id="418" name="Google Shape;418;p24"/>
            <p:cNvSpPr/>
            <p:nvPr/>
          </p:nvSpPr>
          <p:spPr>
            <a:xfrm>
              <a:off x="-9475" y="4145150"/>
              <a:ext cx="872636" cy="1043374"/>
            </a:xfrm>
            <a:custGeom>
              <a:avLst/>
              <a:gdLst/>
              <a:ahLst/>
              <a:cxnLst/>
              <a:rect l="l" t="t" r="r" b="b"/>
              <a:pathLst>
                <a:path w="39459" h="43633" extrusionOk="0">
                  <a:moveTo>
                    <a:pt x="39459" y="43633"/>
                  </a:moveTo>
                  <a:cubicBezTo>
                    <a:pt x="39459" y="33204"/>
                    <a:pt x="39242" y="20658"/>
                    <a:pt x="31871" y="13280"/>
                  </a:cubicBezTo>
                  <a:cubicBezTo>
                    <a:pt x="23736" y="5138"/>
                    <a:pt x="10294" y="5147"/>
                    <a:pt x="0" y="0"/>
                  </a:cubicBezTo>
                </a:path>
              </a:pathLst>
            </a:custGeom>
            <a:noFill/>
            <a:ln w="9525" cap="flat" cmpd="sng">
              <a:solidFill>
                <a:schemeClr val="dk1"/>
              </a:solidFill>
              <a:prstDash val="solid"/>
              <a:round/>
              <a:headEnd type="none" w="med" len="med"/>
              <a:tailEnd type="none" w="med" len="med"/>
            </a:ln>
          </p:spPr>
        </p:sp>
      </p:grpSp>
      <p:sp>
        <p:nvSpPr>
          <p:cNvPr id="419" name="Google Shape;419;p24"/>
          <p:cNvSpPr/>
          <p:nvPr/>
        </p:nvSpPr>
        <p:spPr>
          <a:xfrm>
            <a:off x="8003975" y="-64600"/>
            <a:ext cx="1195168" cy="977033"/>
          </a:xfrm>
          <a:custGeom>
            <a:avLst/>
            <a:gdLst/>
            <a:ahLst/>
            <a:cxnLst/>
            <a:rect l="l" t="t" r="r" b="b"/>
            <a:pathLst>
              <a:path w="50842" h="54257" extrusionOk="0">
                <a:moveTo>
                  <a:pt x="0" y="0"/>
                </a:moveTo>
                <a:cubicBezTo>
                  <a:pt x="1165" y="4664"/>
                  <a:pt x="-116" y="9636"/>
                  <a:pt x="379" y="14418"/>
                </a:cubicBezTo>
                <a:cubicBezTo>
                  <a:pt x="1456" y="24830"/>
                  <a:pt x="6656" y="35094"/>
                  <a:pt x="13659" y="42874"/>
                </a:cubicBezTo>
                <a:cubicBezTo>
                  <a:pt x="22331" y="52508"/>
                  <a:pt x="37880" y="54257"/>
                  <a:pt x="50842" y="54257"/>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420"/>
        <p:cNvGrpSpPr/>
        <p:nvPr/>
      </p:nvGrpSpPr>
      <p:grpSpPr>
        <a:xfrm>
          <a:off x="0" y="0"/>
          <a:ext cx="0" cy="0"/>
          <a:chOff x="0" y="0"/>
          <a:chExt cx="0" cy="0"/>
        </a:xfrm>
      </p:grpSpPr>
      <p:pic>
        <p:nvPicPr>
          <p:cNvPr id="421" name="Google Shape;421;p25"/>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422" name="Google Shape;422;p25"/>
          <p:cNvPicPr preferRelativeResize="0"/>
          <p:nvPr/>
        </p:nvPicPr>
        <p:blipFill rotWithShape="1">
          <a:blip r:embed="rId3">
            <a:alphaModFix amt="70000"/>
          </a:blip>
          <a:srcRect t="69" b="79"/>
          <a:stretch/>
        </p:blipFill>
        <p:spPr>
          <a:xfrm rot="10800000">
            <a:off x="-2" y="-1"/>
            <a:ext cx="2918499" cy="2990199"/>
          </a:xfrm>
          <a:prstGeom prst="rect">
            <a:avLst/>
          </a:prstGeom>
          <a:noFill/>
          <a:ln>
            <a:noFill/>
          </a:ln>
        </p:spPr>
      </p:pic>
      <p:pic>
        <p:nvPicPr>
          <p:cNvPr id="423" name="Google Shape;423;p25"/>
          <p:cNvPicPr preferRelativeResize="0"/>
          <p:nvPr/>
        </p:nvPicPr>
        <p:blipFill rotWithShape="1">
          <a:blip r:embed="rId2">
            <a:alphaModFix amt="70000"/>
          </a:blip>
          <a:srcRect t="69" b="79"/>
          <a:stretch/>
        </p:blipFill>
        <p:spPr>
          <a:xfrm rot="5400000">
            <a:off x="35861" y="2189149"/>
            <a:ext cx="2918499" cy="2990199"/>
          </a:xfrm>
          <a:prstGeom prst="rect">
            <a:avLst/>
          </a:prstGeom>
          <a:noFill/>
          <a:ln>
            <a:noFill/>
          </a:ln>
        </p:spPr>
      </p:pic>
      <p:pic>
        <p:nvPicPr>
          <p:cNvPr id="424" name="Google Shape;424;p25"/>
          <p:cNvPicPr preferRelativeResize="0"/>
          <p:nvPr/>
        </p:nvPicPr>
        <p:blipFill rotWithShape="1">
          <a:blip r:embed="rId3">
            <a:alphaModFix amt="70000"/>
          </a:blip>
          <a:srcRect t="69" b="79"/>
          <a:stretch/>
        </p:blipFill>
        <p:spPr>
          <a:xfrm rot="-5400000">
            <a:off x="6189648" y="-52876"/>
            <a:ext cx="2918499" cy="2990199"/>
          </a:xfrm>
          <a:prstGeom prst="rect">
            <a:avLst/>
          </a:prstGeom>
          <a:noFill/>
          <a:ln>
            <a:noFill/>
          </a:ln>
        </p:spPr>
      </p:pic>
      <p:pic>
        <p:nvPicPr>
          <p:cNvPr id="425" name="Google Shape;425;p25"/>
          <p:cNvPicPr preferRelativeResize="0"/>
          <p:nvPr/>
        </p:nvPicPr>
        <p:blipFill>
          <a:blip r:embed="rId4">
            <a:alphaModFix/>
          </a:blip>
          <a:stretch>
            <a:fillRect/>
          </a:stretch>
        </p:blipFill>
        <p:spPr>
          <a:xfrm flipH="1">
            <a:off x="8617175" y="4138621"/>
            <a:ext cx="354246" cy="383365"/>
          </a:xfrm>
          <a:prstGeom prst="rect">
            <a:avLst/>
          </a:prstGeom>
          <a:noFill/>
          <a:ln>
            <a:noFill/>
          </a:ln>
        </p:spPr>
      </p:pic>
      <p:pic>
        <p:nvPicPr>
          <p:cNvPr id="426" name="Google Shape;426;p25"/>
          <p:cNvPicPr preferRelativeResize="0"/>
          <p:nvPr/>
        </p:nvPicPr>
        <p:blipFill>
          <a:blip r:embed="rId5">
            <a:alphaModFix/>
          </a:blip>
          <a:stretch>
            <a:fillRect/>
          </a:stretch>
        </p:blipFill>
        <p:spPr>
          <a:xfrm rot="-3992864">
            <a:off x="7938862" y="3874498"/>
            <a:ext cx="768380" cy="1881196"/>
          </a:xfrm>
          <a:prstGeom prst="rect">
            <a:avLst/>
          </a:prstGeom>
          <a:noFill/>
          <a:ln>
            <a:noFill/>
          </a:ln>
        </p:spPr>
      </p:pic>
      <p:pic>
        <p:nvPicPr>
          <p:cNvPr id="427" name="Google Shape;427;p25"/>
          <p:cNvPicPr preferRelativeResize="0"/>
          <p:nvPr/>
        </p:nvPicPr>
        <p:blipFill>
          <a:blip r:embed="rId6">
            <a:alphaModFix/>
          </a:blip>
          <a:stretch>
            <a:fillRect/>
          </a:stretch>
        </p:blipFill>
        <p:spPr>
          <a:xfrm rot="10534300">
            <a:off x="-230800" y="10487"/>
            <a:ext cx="768395" cy="1434077"/>
          </a:xfrm>
          <a:prstGeom prst="rect">
            <a:avLst/>
          </a:prstGeom>
          <a:noFill/>
          <a:ln>
            <a:noFill/>
          </a:ln>
        </p:spPr>
      </p:pic>
      <p:pic>
        <p:nvPicPr>
          <p:cNvPr id="428" name="Google Shape;428;p25"/>
          <p:cNvPicPr preferRelativeResize="0"/>
          <p:nvPr/>
        </p:nvPicPr>
        <p:blipFill>
          <a:blip r:embed="rId4">
            <a:alphaModFix/>
          </a:blip>
          <a:stretch>
            <a:fillRect/>
          </a:stretch>
        </p:blipFill>
        <p:spPr>
          <a:xfrm rot="-5400000" flipH="1">
            <a:off x="7940235" y="3830562"/>
            <a:ext cx="483350" cy="523075"/>
          </a:xfrm>
          <a:prstGeom prst="rect">
            <a:avLst/>
          </a:prstGeom>
          <a:noFill/>
          <a:ln>
            <a:noFill/>
          </a:ln>
        </p:spPr>
      </p:pic>
      <p:pic>
        <p:nvPicPr>
          <p:cNvPr id="429" name="Google Shape;429;p25"/>
          <p:cNvPicPr preferRelativeResize="0"/>
          <p:nvPr/>
        </p:nvPicPr>
        <p:blipFill>
          <a:blip r:embed="rId6">
            <a:alphaModFix/>
          </a:blip>
          <a:stretch>
            <a:fillRect/>
          </a:stretch>
        </p:blipFill>
        <p:spPr>
          <a:xfrm rot="5400000">
            <a:off x="425" y="-528288"/>
            <a:ext cx="768396" cy="1434077"/>
          </a:xfrm>
          <a:prstGeom prst="rect">
            <a:avLst/>
          </a:prstGeom>
          <a:noFill/>
          <a:ln>
            <a:noFill/>
          </a:ln>
        </p:spPr>
      </p:pic>
      <p:pic>
        <p:nvPicPr>
          <p:cNvPr id="430" name="Google Shape;430;p25"/>
          <p:cNvPicPr preferRelativeResize="0"/>
          <p:nvPr/>
        </p:nvPicPr>
        <p:blipFill>
          <a:blip r:embed="rId7">
            <a:alphaModFix/>
          </a:blip>
          <a:stretch>
            <a:fillRect/>
          </a:stretch>
        </p:blipFill>
        <p:spPr>
          <a:xfrm>
            <a:off x="529488" y="430973"/>
            <a:ext cx="572150" cy="526750"/>
          </a:xfrm>
          <a:prstGeom prst="rect">
            <a:avLst/>
          </a:prstGeom>
          <a:noFill/>
          <a:ln w="9525" cap="flat" cmpd="sng">
            <a:solidFill>
              <a:schemeClr val="dk1"/>
            </a:solidFill>
            <a:prstDash val="solid"/>
            <a:round/>
            <a:headEnd type="none" w="sm" len="sm"/>
            <a:tailEnd type="none" w="sm" len="sm"/>
          </a:ln>
        </p:spPr>
      </p:pic>
      <p:grpSp>
        <p:nvGrpSpPr>
          <p:cNvPr id="431" name="Google Shape;431;p25"/>
          <p:cNvGrpSpPr/>
          <p:nvPr/>
        </p:nvGrpSpPr>
        <p:grpSpPr>
          <a:xfrm>
            <a:off x="-28450" y="4230525"/>
            <a:ext cx="1375400" cy="1043400"/>
            <a:chOff x="-28450" y="4230525"/>
            <a:chExt cx="1375400" cy="1043400"/>
          </a:xfrm>
        </p:grpSpPr>
        <p:sp>
          <p:nvSpPr>
            <p:cNvPr id="432" name="Google Shape;432;p25"/>
            <p:cNvSpPr/>
            <p:nvPr/>
          </p:nvSpPr>
          <p:spPr>
            <a:xfrm>
              <a:off x="-28450" y="4334021"/>
              <a:ext cx="1375400" cy="873500"/>
            </a:xfrm>
            <a:custGeom>
              <a:avLst/>
              <a:gdLst/>
              <a:ahLst/>
              <a:cxnLst/>
              <a:rect l="l" t="t" r="r" b="b"/>
              <a:pathLst>
                <a:path w="55016" h="34940" extrusionOk="0">
                  <a:moveTo>
                    <a:pt x="0" y="413"/>
                  </a:moveTo>
                  <a:cubicBezTo>
                    <a:pt x="16046" y="-1877"/>
                    <a:pt x="34069" y="6026"/>
                    <a:pt x="45530" y="17487"/>
                  </a:cubicBezTo>
                  <a:cubicBezTo>
                    <a:pt x="50212" y="22169"/>
                    <a:pt x="52052" y="29019"/>
                    <a:pt x="55016" y="34940"/>
                  </a:cubicBezTo>
                </a:path>
              </a:pathLst>
            </a:custGeom>
            <a:noFill/>
            <a:ln w="9525" cap="flat" cmpd="sng">
              <a:solidFill>
                <a:schemeClr val="dk1"/>
              </a:solidFill>
              <a:prstDash val="solid"/>
              <a:round/>
              <a:headEnd type="none" w="med" len="med"/>
              <a:tailEnd type="none" w="med" len="med"/>
            </a:ln>
          </p:spPr>
        </p:sp>
        <p:sp>
          <p:nvSpPr>
            <p:cNvPr id="433" name="Google Shape;433;p25"/>
            <p:cNvSpPr/>
            <p:nvPr/>
          </p:nvSpPr>
          <p:spPr>
            <a:xfrm>
              <a:off x="0" y="4230525"/>
              <a:ext cx="1261575" cy="1043400"/>
            </a:xfrm>
            <a:custGeom>
              <a:avLst/>
              <a:gdLst/>
              <a:ahLst/>
              <a:cxnLst/>
              <a:rect l="l" t="t" r="r" b="b"/>
              <a:pathLst>
                <a:path w="50463" h="41736" extrusionOk="0">
                  <a:moveTo>
                    <a:pt x="50463" y="41736"/>
                  </a:moveTo>
                  <a:cubicBezTo>
                    <a:pt x="45494" y="31799"/>
                    <a:pt x="44791" y="19439"/>
                    <a:pt x="37562" y="11003"/>
                  </a:cubicBezTo>
                  <a:cubicBezTo>
                    <a:pt x="33237" y="5956"/>
                    <a:pt x="25277" y="5895"/>
                    <a:pt x="18971" y="3794"/>
                  </a:cubicBezTo>
                  <a:cubicBezTo>
                    <a:pt x="12853" y="1755"/>
                    <a:pt x="6449" y="0"/>
                    <a:pt x="0" y="0"/>
                  </a:cubicBezTo>
                </a:path>
              </a:pathLst>
            </a:custGeom>
            <a:noFill/>
            <a:ln w="9525" cap="flat" cmpd="sng">
              <a:solidFill>
                <a:schemeClr val="dk1"/>
              </a:solidFill>
              <a:prstDash val="solid"/>
              <a:round/>
              <a:headEnd type="none" w="med" len="med"/>
              <a:tailEnd type="none" w="med" len="med"/>
            </a:ln>
          </p:spPr>
        </p:sp>
      </p:grpSp>
      <p:sp>
        <p:nvSpPr>
          <p:cNvPr id="434" name="Google Shape;434;p25"/>
          <p:cNvSpPr/>
          <p:nvPr/>
        </p:nvSpPr>
        <p:spPr>
          <a:xfrm>
            <a:off x="8111725" y="-56925"/>
            <a:ext cx="1098648" cy="901099"/>
          </a:xfrm>
          <a:custGeom>
            <a:avLst/>
            <a:gdLst/>
            <a:ahLst/>
            <a:cxnLst/>
            <a:rect l="l" t="t" r="r" b="b"/>
            <a:pathLst>
              <a:path w="41171" h="33768" extrusionOk="0">
                <a:moveTo>
                  <a:pt x="194" y="0"/>
                </a:moveTo>
                <a:cubicBezTo>
                  <a:pt x="-1199" y="11129"/>
                  <a:pt x="7272" y="23441"/>
                  <a:pt x="16888" y="29215"/>
                </a:cubicBezTo>
                <a:cubicBezTo>
                  <a:pt x="23948" y="33454"/>
                  <a:pt x="32936" y="33768"/>
                  <a:pt x="41171" y="33768"/>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38"/>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39"/>
        <p:cNvGrpSpPr/>
        <p:nvPr/>
      </p:nvGrpSpPr>
      <p:grpSpPr>
        <a:xfrm>
          <a:off x="0" y="0"/>
          <a:ext cx="0" cy="0"/>
          <a:chOff x="0" y="0"/>
          <a:chExt cx="0" cy="0"/>
        </a:xfrm>
      </p:grpSpPr>
      <p:sp>
        <p:nvSpPr>
          <p:cNvPr id="440" name="Google Shape;440;p2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17" name="Google Shape;17;p3"/>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18" name="Google Shape;18;p3"/>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19" name="Google Shape;19;p3"/>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pic>
        <p:nvPicPr>
          <p:cNvPr id="20" name="Google Shape;20;p3"/>
          <p:cNvPicPr preferRelativeResize="0"/>
          <p:nvPr/>
        </p:nvPicPr>
        <p:blipFill>
          <a:blip r:embed="rId4">
            <a:alphaModFix/>
          </a:blip>
          <a:stretch>
            <a:fillRect/>
          </a:stretch>
        </p:blipFill>
        <p:spPr>
          <a:xfrm rot="-5400000">
            <a:off x="74663" y="74914"/>
            <a:ext cx="615135" cy="665730"/>
          </a:xfrm>
          <a:prstGeom prst="rect">
            <a:avLst/>
          </a:prstGeom>
          <a:noFill/>
          <a:ln>
            <a:noFill/>
          </a:ln>
        </p:spPr>
      </p:pic>
      <p:pic>
        <p:nvPicPr>
          <p:cNvPr id="21" name="Google Shape;21;p3"/>
          <p:cNvPicPr preferRelativeResize="0"/>
          <p:nvPr/>
        </p:nvPicPr>
        <p:blipFill>
          <a:blip r:embed="rId5">
            <a:alphaModFix/>
          </a:blip>
          <a:stretch>
            <a:fillRect/>
          </a:stretch>
        </p:blipFill>
        <p:spPr>
          <a:xfrm rot="2139848" flipH="1">
            <a:off x="-267001" y="639998"/>
            <a:ext cx="769570" cy="1884108"/>
          </a:xfrm>
          <a:prstGeom prst="rect">
            <a:avLst/>
          </a:prstGeom>
          <a:noFill/>
          <a:ln>
            <a:noFill/>
          </a:ln>
        </p:spPr>
      </p:pic>
      <p:pic>
        <p:nvPicPr>
          <p:cNvPr id="22" name="Google Shape;22;p3"/>
          <p:cNvPicPr preferRelativeResize="0"/>
          <p:nvPr/>
        </p:nvPicPr>
        <p:blipFill>
          <a:blip r:embed="rId6">
            <a:alphaModFix/>
          </a:blip>
          <a:stretch>
            <a:fillRect/>
          </a:stretch>
        </p:blipFill>
        <p:spPr>
          <a:xfrm rot="15" flipH="1">
            <a:off x="8407223" y="3514796"/>
            <a:ext cx="970800" cy="1811853"/>
          </a:xfrm>
          <a:prstGeom prst="rect">
            <a:avLst/>
          </a:prstGeom>
          <a:noFill/>
          <a:ln>
            <a:noFill/>
          </a:ln>
        </p:spPr>
      </p:pic>
      <p:pic>
        <p:nvPicPr>
          <p:cNvPr id="23" name="Google Shape;23;p3"/>
          <p:cNvPicPr preferRelativeResize="0"/>
          <p:nvPr/>
        </p:nvPicPr>
        <p:blipFill>
          <a:blip r:embed="rId5">
            <a:alphaModFix/>
          </a:blip>
          <a:stretch>
            <a:fillRect/>
          </a:stretch>
        </p:blipFill>
        <p:spPr>
          <a:xfrm rot="9900003" flipH="1">
            <a:off x="814152" y="-956561"/>
            <a:ext cx="769571" cy="1884107"/>
          </a:xfrm>
          <a:prstGeom prst="rect">
            <a:avLst/>
          </a:prstGeom>
          <a:noFill/>
          <a:ln>
            <a:noFill/>
          </a:ln>
        </p:spPr>
      </p:pic>
      <p:grpSp>
        <p:nvGrpSpPr>
          <p:cNvPr id="24" name="Google Shape;24;p3"/>
          <p:cNvGrpSpPr/>
          <p:nvPr/>
        </p:nvGrpSpPr>
        <p:grpSpPr>
          <a:xfrm rot="5400000">
            <a:off x="8050800" y="49600"/>
            <a:ext cx="1328450" cy="970780"/>
            <a:chOff x="-93675" y="-17025"/>
            <a:chExt cx="1328450" cy="970780"/>
          </a:xfrm>
        </p:grpSpPr>
        <p:sp>
          <p:nvSpPr>
            <p:cNvPr id="25" name="Google Shape;25;p3"/>
            <p:cNvSpPr/>
            <p:nvPr/>
          </p:nvSpPr>
          <p:spPr>
            <a:xfrm>
              <a:off x="0" y="-17025"/>
              <a:ext cx="1234775" cy="829925"/>
            </a:xfrm>
            <a:custGeom>
              <a:avLst/>
              <a:gdLst/>
              <a:ahLst/>
              <a:cxnLst/>
              <a:rect l="l" t="t" r="r" b="b"/>
              <a:pathLst>
                <a:path w="49391" h="33197" extrusionOk="0">
                  <a:moveTo>
                    <a:pt x="0" y="32360"/>
                  </a:moveTo>
                  <a:cubicBezTo>
                    <a:pt x="8970" y="32360"/>
                    <a:pt x="17940" y="32360"/>
                    <a:pt x="26910" y="32360"/>
                  </a:cubicBezTo>
                  <a:cubicBezTo>
                    <a:pt x="31113" y="32360"/>
                    <a:pt x="36017" y="34351"/>
                    <a:pt x="39513" y="32019"/>
                  </a:cubicBezTo>
                  <a:cubicBezTo>
                    <a:pt x="48806" y="25822"/>
                    <a:pt x="49391" y="11169"/>
                    <a:pt x="49391" y="0"/>
                  </a:cubicBezTo>
                </a:path>
              </a:pathLst>
            </a:custGeom>
            <a:noFill/>
            <a:ln w="9525" cap="flat" cmpd="sng">
              <a:solidFill>
                <a:schemeClr val="dk1"/>
              </a:solidFill>
              <a:prstDash val="solid"/>
              <a:round/>
              <a:headEnd type="none" w="med" len="med"/>
              <a:tailEnd type="none" w="med" len="med"/>
            </a:ln>
          </p:spPr>
        </p:sp>
        <p:sp>
          <p:nvSpPr>
            <p:cNvPr id="26" name="Google Shape;26;p3"/>
            <p:cNvSpPr/>
            <p:nvPr/>
          </p:nvSpPr>
          <p:spPr>
            <a:xfrm>
              <a:off x="-93675" y="25550"/>
              <a:ext cx="1209225" cy="928205"/>
            </a:xfrm>
            <a:custGeom>
              <a:avLst/>
              <a:gdLst/>
              <a:ahLst/>
              <a:cxnLst/>
              <a:rect l="l" t="t" r="r" b="b"/>
              <a:pathLst>
                <a:path w="48369" h="33482" extrusionOk="0">
                  <a:moveTo>
                    <a:pt x="48369" y="0"/>
                  </a:moveTo>
                  <a:cubicBezTo>
                    <a:pt x="48369" y="10500"/>
                    <a:pt x="46180" y="24598"/>
                    <a:pt x="36788" y="29294"/>
                  </a:cubicBezTo>
                  <a:cubicBezTo>
                    <a:pt x="25763" y="34806"/>
                    <a:pt x="12326" y="33041"/>
                    <a:pt x="0" y="33041"/>
                  </a:cubicBezTo>
                </a:path>
              </a:pathLst>
            </a:custGeom>
            <a:noFill/>
            <a:ln w="9525" cap="flat" cmpd="sng">
              <a:solidFill>
                <a:schemeClr val="dk1"/>
              </a:solidFill>
              <a:prstDash val="solid"/>
              <a:round/>
              <a:headEnd type="none" w="med" len="med"/>
              <a:tailEnd type="none" w="med" len="med"/>
            </a:ln>
          </p:spPr>
        </p:sp>
      </p:grpSp>
      <p:sp>
        <p:nvSpPr>
          <p:cNvPr id="27" name="Google Shape;27;p3"/>
          <p:cNvSpPr txBox="1">
            <a:spLocks noGrp="1"/>
          </p:cNvSpPr>
          <p:nvPr>
            <p:ph type="title"/>
          </p:nvPr>
        </p:nvSpPr>
        <p:spPr>
          <a:xfrm>
            <a:off x="5504700" y="2844225"/>
            <a:ext cx="2924100" cy="7599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8" name="Google Shape;28;p3"/>
          <p:cNvSpPr txBox="1">
            <a:spLocks noGrp="1"/>
          </p:cNvSpPr>
          <p:nvPr>
            <p:ph type="title" idx="2" hasCustomPrompt="1"/>
          </p:nvPr>
        </p:nvSpPr>
        <p:spPr>
          <a:xfrm>
            <a:off x="5504675" y="1729975"/>
            <a:ext cx="29241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9" name="Google Shape;29;p3"/>
          <p:cNvSpPr>
            <a:spLocks noGrp="1"/>
          </p:cNvSpPr>
          <p:nvPr>
            <p:ph type="pic" idx="3"/>
          </p:nvPr>
        </p:nvSpPr>
        <p:spPr>
          <a:xfrm>
            <a:off x="1142625" y="715350"/>
            <a:ext cx="3582600" cy="3712800"/>
          </a:xfrm>
          <a:prstGeom prst="ellipse">
            <a:avLst/>
          </a:prstGeom>
          <a:noFill/>
          <a:ln>
            <a:noFill/>
          </a:ln>
        </p:spPr>
      </p:sp>
      <p:grpSp>
        <p:nvGrpSpPr>
          <p:cNvPr id="30" name="Google Shape;30;p3"/>
          <p:cNvGrpSpPr/>
          <p:nvPr/>
        </p:nvGrpSpPr>
        <p:grpSpPr>
          <a:xfrm rot="10800000">
            <a:off x="-7303" y="4126141"/>
            <a:ext cx="664713" cy="1083760"/>
            <a:chOff x="8233204" y="-17025"/>
            <a:chExt cx="946750" cy="1321175"/>
          </a:xfrm>
        </p:grpSpPr>
        <p:sp>
          <p:nvSpPr>
            <p:cNvPr id="31" name="Google Shape;31;p3"/>
            <p:cNvSpPr/>
            <p:nvPr/>
          </p:nvSpPr>
          <p:spPr>
            <a:xfrm>
              <a:off x="8233204" y="-17025"/>
              <a:ext cx="946750" cy="1216850"/>
            </a:xfrm>
            <a:custGeom>
              <a:avLst/>
              <a:gdLst/>
              <a:ahLst/>
              <a:cxnLst/>
              <a:rect l="l" t="t" r="r" b="b"/>
              <a:pathLst>
                <a:path w="37870" h="48674" extrusionOk="0">
                  <a:moveTo>
                    <a:pt x="37870" y="48028"/>
                  </a:moveTo>
                  <a:cubicBezTo>
                    <a:pt x="28219" y="48028"/>
                    <a:pt x="15474" y="50982"/>
                    <a:pt x="9257" y="43600"/>
                  </a:cubicBezTo>
                  <a:cubicBezTo>
                    <a:pt x="-218" y="32348"/>
                    <a:pt x="-2211" y="13953"/>
                    <a:pt x="2445" y="0"/>
                  </a:cubicBezTo>
                </a:path>
              </a:pathLst>
            </a:custGeom>
            <a:noFill/>
            <a:ln w="9525" cap="flat" cmpd="sng">
              <a:solidFill>
                <a:schemeClr val="dk1"/>
              </a:solidFill>
              <a:prstDash val="solid"/>
              <a:round/>
              <a:headEnd type="none" w="med" len="med"/>
              <a:tailEnd type="none" w="med" len="med"/>
            </a:ln>
          </p:spPr>
        </p:sp>
        <p:sp>
          <p:nvSpPr>
            <p:cNvPr id="32" name="Google Shape;32;p3"/>
            <p:cNvSpPr/>
            <p:nvPr/>
          </p:nvSpPr>
          <p:spPr>
            <a:xfrm>
              <a:off x="8336901" y="8525"/>
              <a:ext cx="826040" cy="1295625"/>
            </a:xfrm>
            <a:custGeom>
              <a:avLst/>
              <a:gdLst/>
              <a:ahLst/>
              <a:cxnLst/>
              <a:rect l="l" t="t" r="r" b="b"/>
              <a:pathLst>
                <a:path w="35609" h="51825" extrusionOk="0">
                  <a:moveTo>
                    <a:pt x="4271" y="0"/>
                  </a:moveTo>
                  <a:cubicBezTo>
                    <a:pt x="1931" y="7013"/>
                    <a:pt x="-550" y="14443"/>
                    <a:pt x="184" y="21800"/>
                  </a:cubicBezTo>
                  <a:cubicBezTo>
                    <a:pt x="1102" y="30996"/>
                    <a:pt x="6307" y="39758"/>
                    <a:pt x="12446" y="46666"/>
                  </a:cubicBezTo>
                  <a:cubicBezTo>
                    <a:pt x="17698" y="52576"/>
                    <a:pt x="27702" y="51775"/>
                    <a:pt x="35609" y="51775"/>
                  </a:cubicBezTo>
                </a:path>
              </a:pathLst>
            </a:custGeom>
            <a:noFill/>
            <a:ln w="9525" cap="flat" cmpd="sng">
              <a:solidFill>
                <a:schemeClr val="dk1"/>
              </a:solidFill>
              <a:prstDash val="solid"/>
              <a:round/>
              <a:headEnd type="none" w="med" len="med"/>
              <a:tailEnd type="none" w="med" len="med"/>
            </a:ln>
          </p:spPr>
        </p:sp>
      </p:grpSp>
      <p:pic>
        <p:nvPicPr>
          <p:cNvPr id="33" name="Google Shape;33;p3"/>
          <p:cNvPicPr preferRelativeResize="0"/>
          <p:nvPr/>
        </p:nvPicPr>
        <p:blipFill>
          <a:blip r:embed="rId4">
            <a:alphaModFix/>
          </a:blip>
          <a:stretch>
            <a:fillRect/>
          </a:stretch>
        </p:blipFill>
        <p:spPr>
          <a:xfrm flipH="1">
            <a:off x="7654775" y="4313350"/>
            <a:ext cx="710050" cy="768450"/>
          </a:xfrm>
          <a:prstGeom prst="rect">
            <a:avLst/>
          </a:prstGeom>
          <a:noFill/>
          <a:ln>
            <a:noFill/>
          </a:ln>
        </p:spPr>
      </p:pic>
      <p:pic>
        <p:nvPicPr>
          <p:cNvPr id="34" name="Google Shape;34;p3"/>
          <p:cNvPicPr preferRelativeResize="0"/>
          <p:nvPr/>
        </p:nvPicPr>
        <p:blipFill>
          <a:blip r:embed="rId7">
            <a:alphaModFix/>
          </a:blip>
          <a:stretch>
            <a:fillRect/>
          </a:stretch>
        </p:blipFill>
        <p:spPr>
          <a:xfrm>
            <a:off x="7723713" y="3710161"/>
            <a:ext cx="572150" cy="52675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
        <p:cNvGrpSpPr/>
        <p:nvPr/>
      </p:nvGrpSpPr>
      <p:grpSpPr>
        <a:xfrm>
          <a:off x="0" y="0"/>
          <a:ext cx="0" cy="0"/>
          <a:chOff x="0" y="0"/>
          <a:chExt cx="0" cy="0"/>
        </a:xfrm>
      </p:grpSpPr>
      <p:pic>
        <p:nvPicPr>
          <p:cNvPr id="36" name="Google Shape;36;p4"/>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37" name="Google Shape;37;p4"/>
          <p:cNvPicPr preferRelativeResize="0"/>
          <p:nvPr/>
        </p:nvPicPr>
        <p:blipFill rotWithShape="1">
          <a:blip r:embed="rId3">
            <a:alphaModFix amt="70000"/>
          </a:blip>
          <a:srcRect t="69" b="79"/>
          <a:stretch/>
        </p:blipFill>
        <p:spPr>
          <a:xfrm rot="10800000">
            <a:off x="-2" y="-1"/>
            <a:ext cx="2918499" cy="2990199"/>
          </a:xfrm>
          <a:prstGeom prst="rect">
            <a:avLst/>
          </a:prstGeom>
          <a:noFill/>
          <a:ln>
            <a:noFill/>
          </a:ln>
        </p:spPr>
      </p:pic>
      <p:pic>
        <p:nvPicPr>
          <p:cNvPr id="38" name="Google Shape;38;p4"/>
          <p:cNvPicPr preferRelativeResize="0"/>
          <p:nvPr/>
        </p:nvPicPr>
        <p:blipFill rotWithShape="1">
          <a:blip r:embed="rId2">
            <a:alphaModFix amt="70000"/>
          </a:blip>
          <a:srcRect t="69" b="79"/>
          <a:stretch/>
        </p:blipFill>
        <p:spPr>
          <a:xfrm rot="5400000">
            <a:off x="35861" y="2189149"/>
            <a:ext cx="2918499" cy="2990199"/>
          </a:xfrm>
          <a:prstGeom prst="rect">
            <a:avLst/>
          </a:prstGeom>
          <a:noFill/>
          <a:ln>
            <a:noFill/>
          </a:ln>
        </p:spPr>
      </p:pic>
      <p:pic>
        <p:nvPicPr>
          <p:cNvPr id="39" name="Google Shape;39;p4"/>
          <p:cNvPicPr preferRelativeResize="0"/>
          <p:nvPr/>
        </p:nvPicPr>
        <p:blipFill rotWithShape="1">
          <a:blip r:embed="rId3">
            <a:alphaModFix amt="70000"/>
          </a:blip>
          <a:srcRect t="69" b="79"/>
          <a:stretch/>
        </p:blipFill>
        <p:spPr>
          <a:xfrm rot="-5400000">
            <a:off x="6189648" y="-52876"/>
            <a:ext cx="2918499" cy="2990199"/>
          </a:xfrm>
          <a:prstGeom prst="rect">
            <a:avLst/>
          </a:prstGeom>
          <a:noFill/>
          <a:ln>
            <a:noFill/>
          </a:ln>
        </p:spPr>
      </p:pic>
      <p:pic>
        <p:nvPicPr>
          <p:cNvPr id="40" name="Google Shape;40;p4"/>
          <p:cNvPicPr preferRelativeResize="0"/>
          <p:nvPr/>
        </p:nvPicPr>
        <p:blipFill>
          <a:blip r:embed="rId4">
            <a:alphaModFix/>
          </a:blip>
          <a:stretch>
            <a:fillRect/>
          </a:stretch>
        </p:blipFill>
        <p:spPr>
          <a:xfrm flipH="1">
            <a:off x="8607675" y="4310321"/>
            <a:ext cx="354246" cy="383365"/>
          </a:xfrm>
          <a:prstGeom prst="rect">
            <a:avLst/>
          </a:prstGeom>
          <a:noFill/>
          <a:ln>
            <a:noFill/>
          </a:ln>
        </p:spPr>
      </p:pic>
      <p:pic>
        <p:nvPicPr>
          <p:cNvPr id="41" name="Google Shape;41;p4"/>
          <p:cNvPicPr preferRelativeResize="0"/>
          <p:nvPr/>
        </p:nvPicPr>
        <p:blipFill>
          <a:blip r:embed="rId4">
            <a:alphaModFix/>
          </a:blip>
          <a:stretch>
            <a:fillRect/>
          </a:stretch>
        </p:blipFill>
        <p:spPr>
          <a:xfrm rot="5400000" flipH="1">
            <a:off x="806956" y="-42278"/>
            <a:ext cx="614185" cy="664700"/>
          </a:xfrm>
          <a:prstGeom prst="rect">
            <a:avLst/>
          </a:prstGeom>
          <a:noFill/>
          <a:ln>
            <a:noFill/>
          </a:ln>
        </p:spPr>
      </p:pic>
      <p:pic>
        <p:nvPicPr>
          <p:cNvPr id="42" name="Google Shape;42;p4"/>
          <p:cNvPicPr preferRelativeResize="0"/>
          <p:nvPr/>
        </p:nvPicPr>
        <p:blipFill>
          <a:blip r:embed="rId5">
            <a:alphaModFix/>
          </a:blip>
          <a:stretch>
            <a:fillRect/>
          </a:stretch>
        </p:blipFill>
        <p:spPr>
          <a:xfrm>
            <a:off x="-148987" y="535011"/>
            <a:ext cx="572150" cy="526750"/>
          </a:xfrm>
          <a:prstGeom prst="rect">
            <a:avLst/>
          </a:prstGeom>
          <a:noFill/>
          <a:ln>
            <a:noFill/>
          </a:ln>
        </p:spPr>
      </p:pic>
      <p:pic>
        <p:nvPicPr>
          <p:cNvPr id="43" name="Google Shape;43;p4"/>
          <p:cNvPicPr preferRelativeResize="0"/>
          <p:nvPr/>
        </p:nvPicPr>
        <p:blipFill>
          <a:blip r:embed="rId6">
            <a:alphaModFix/>
          </a:blip>
          <a:stretch>
            <a:fillRect/>
          </a:stretch>
        </p:blipFill>
        <p:spPr>
          <a:xfrm rot="9195370">
            <a:off x="-247087" y="-891702"/>
            <a:ext cx="768380" cy="1881195"/>
          </a:xfrm>
          <a:prstGeom prst="rect">
            <a:avLst/>
          </a:prstGeom>
          <a:noFill/>
          <a:ln>
            <a:noFill/>
          </a:ln>
        </p:spPr>
      </p:pic>
      <p:pic>
        <p:nvPicPr>
          <p:cNvPr id="44" name="Google Shape;44;p4"/>
          <p:cNvPicPr preferRelativeResize="0"/>
          <p:nvPr/>
        </p:nvPicPr>
        <p:blipFill>
          <a:blip r:embed="rId7">
            <a:alphaModFix/>
          </a:blip>
          <a:stretch>
            <a:fillRect/>
          </a:stretch>
        </p:blipFill>
        <p:spPr>
          <a:xfrm rot="-3675665">
            <a:off x="8119550" y="4427336"/>
            <a:ext cx="768395" cy="1434077"/>
          </a:xfrm>
          <a:prstGeom prst="rect">
            <a:avLst/>
          </a:prstGeom>
          <a:noFill/>
          <a:ln>
            <a:noFill/>
          </a:ln>
        </p:spPr>
      </p:pic>
      <p:grpSp>
        <p:nvGrpSpPr>
          <p:cNvPr id="45" name="Google Shape;45;p4"/>
          <p:cNvGrpSpPr/>
          <p:nvPr/>
        </p:nvGrpSpPr>
        <p:grpSpPr>
          <a:xfrm rot="-5400000">
            <a:off x="70694" y="4051856"/>
            <a:ext cx="1018650" cy="1192188"/>
            <a:chOff x="-47850" y="-51087"/>
            <a:chExt cx="1018650" cy="1192188"/>
          </a:xfrm>
        </p:grpSpPr>
        <p:sp>
          <p:nvSpPr>
            <p:cNvPr id="46" name="Google Shape;46;p4"/>
            <p:cNvSpPr/>
            <p:nvPr/>
          </p:nvSpPr>
          <p:spPr>
            <a:xfrm>
              <a:off x="-34075" y="-34075"/>
              <a:ext cx="1004875" cy="1175175"/>
            </a:xfrm>
            <a:custGeom>
              <a:avLst/>
              <a:gdLst/>
              <a:ahLst/>
              <a:cxnLst/>
              <a:rect l="l" t="t" r="r" b="b"/>
              <a:pathLst>
                <a:path w="40195" h="47007" extrusionOk="0">
                  <a:moveTo>
                    <a:pt x="0" y="47007"/>
                  </a:moveTo>
                  <a:cubicBezTo>
                    <a:pt x="12052" y="46299"/>
                    <a:pt x="23586" y="37803"/>
                    <a:pt x="30998" y="28273"/>
                  </a:cubicBezTo>
                  <a:cubicBezTo>
                    <a:pt x="37082" y="20450"/>
                    <a:pt x="37790" y="9614"/>
                    <a:pt x="40195" y="0"/>
                  </a:cubicBezTo>
                </a:path>
              </a:pathLst>
            </a:custGeom>
            <a:noFill/>
            <a:ln w="9525" cap="flat" cmpd="sng">
              <a:solidFill>
                <a:schemeClr val="dk1"/>
              </a:solidFill>
              <a:prstDash val="solid"/>
              <a:round/>
              <a:headEnd type="none" w="med" len="med"/>
              <a:tailEnd type="none" w="med" len="med"/>
            </a:ln>
          </p:spPr>
        </p:sp>
        <p:sp>
          <p:nvSpPr>
            <p:cNvPr id="47" name="Google Shape;47;p4"/>
            <p:cNvSpPr/>
            <p:nvPr/>
          </p:nvSpPr>
          <p:spPr>
            <a:xfrm>
              <a:off x="-47850" y="-51087"/>
              <a:ext cx="890939" cy="1038925"/>
            </a:xfrm>
            <a:custGeom>
              <a:avLst/>
              <a:gdLst/>
              <a:ahLst/>
              <a:cxnLst/>
              <a:rect l="l" t="t" r="r" b="b"/>
              <a:pathLst>
                <a:path w="33381" h="41557" extrusionOk="0">
                  <a:moveTo>
                    <a:pt x="0" y="41557"/>
                  </a:moveTo>
                  <a:cubicBezTo>
                    <a:pt x="17768" y="41557"/>
                    <a:pt x="33381" y="17768"/>
                    <a:pt x="33381" y="0"/>
                  </a:cubicBezTo>
                </a:path>
              </a:pathLst>
            </a:custGeom>
            <a:noFill/>
            <a:ln w="9525" cap="flat" cmpd="sng">
              <a:solidFill>
                <a:schemeClr val="dk1"/>
              </a:solidFill>
              <a:prstDash val="solid"/>
              <a:round/>
              <a:headEnd type="none" w="med" len="med"/>
              <a:tailEnd type="none" w="med" len="med"/>
            </a:ln>
          </p:spPr>
        </p:sp>
      </p:grpSp>
      <p:grpSp>
        <p:nvGrpSpPr>
          <p:cNvPr id="48" name="Google Shape;48;p4"/>
          <p:cNvGrpSpPr/>
          <p:nvPr/>
        </p:nvGrpSpPr>
        <p:grpSpPr>
          <a:xfrm>
            <a:off x="8424387" y="-69374"/>
            <a:ext cx="793945" cy="1107805"/>
            <a:chOff x="8233204" y="-17025"/>
            <a:chExt cx="946750" cy="1321175"/>
          </a:xfrm>
        </p:grpSpPr>
        <p:sp>
          <p:nvSpPr>
            <p:cNvPr id="49" name="Google Shape;49;p4"/>
            <p:cNvSpPr/>
            <p:nvPr/>
          </p:nvSpPr>
          <p:spPr>
            <a:xfrm>
              <a:off x="8233204" y="-17025"/>
              <a:ext cx="946750" cy="1216850"/>
            </a:xfrm>
            <a:custGeom>
              <a:avLst/>
              <a:gdLst/>
              <a:ahLst/>
              <a:cxnLst/>
              <a:rect l="l" t="t" r="r" b="b"/>
              <a:pathLst>
                <a:path w="37870" h="48674" extrusionOk="0">
                  <a:moveTo>
                    <a:pt x="37870" y="48028"/>
                  </a:moveTo>
                  <a:cubicBezTo>
                    <a:pt x="28219" y="48028"/>
                    <a:pt x="15474" y="50982"/>
                    <a:pt x="9257" y="43600"/>
                  </a:cubicBezTo>
                  <a:cubicBezTo>
                    <a:pt x="-218" y="32348"/>
                    <a:pt x="-2211" y="13953"/>
                    <a:pt x="2445" y="0"/>
                  </a:cubicBezTo>
                </a:path>
              </a:pathLst>
            </a:custGeom>
            <a:noFill/>
            <a:ln w="9525" cap="flat" cmpd="sng">
              <a:solidFill>
                <a:schemeClr val="dk1"/>
              </a:solidFill>
              <a:prstDash val="solid"/>
              <a:round/>
              <a:headEnd type="none" w="med" len="med"/>
              <a:tailEnd type="none" w="med" len="med"/>
            </a:ln>
          </p:spPr>
        </p:sp>
        <p:sp>
          <p:nvSpPr>
            <p:cNvPr id="50" name="Google Shape;50;p4"/>
            <p:cNvSpPr/>
            <p:nvPr/>
          </p:nvSpPr>
          <p:spPr>
            <a:xfrm>
              <a:off x="8336901" y="8525"/>
              <a:ext cx="826040" cy="1295625"/>
            </a:xfrm>
            <a:custGeom>
              <a:avLst/>
              <a:gdLst/>
              <a:ahLst/>
              <a:cxnLst/>
              <a:rect l="l" t="t" r="r" b="b"/>
              <a:pathLst>
                <a:path w="35609" h="51825" extrusionOk="0">
                  <a:moveTo>
                    <a:pt x="4271" y="0"/>
                  </a:moveTo>
                  <a:cubicBezTo>
                    <a:pt x="1931" y="7013"/>
                    <a:pt x="-550" y="14443"/>
                    <a:pt x="184" y="21800"/>
                  </a:cubicBezTo>
                  <a:cubicBezTo>
                    <a:pt x="1102" y="30996"/>
                    <a:pt x="6307" y="39758"/>
                    <a:pt x="12446" y="46666"/>
                  </a:cubicBezTo>
                  <a:cubicBezTo>
                    <a:pt x="17698" y="52576"/>
                    <a:pt x="27702" y="51775"/>
                    <a:pt x="35609" y="51775"/>
                  </a:cubicBezTo>
                </a:path>
              </a:pathLst>
            </a:custGeom>
            <a:noFill/>
            <a:ln w="9525" cap="flat" cmpd="sng">
              <a:solidFill>
                <a:schemeClr val="dk1"/>
              </a:solidFill>
              <a:prstDash val="solid"/>
              <a:round/>
              <a:headEnd type="none" w="med" len="med"/>
              <a:tailEnd type="none" w="med" len="med"/>
            </a:ln>
          </p:spPr>
        </p:sp>
      </p:grpSp>
      <p:sp>
        <p:nvSpPr>
          <p:cNvPr id="51" name="Google Shape;5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4"/>
          <p:cNvSpPr txBox="1">
            <a:spLocks noGrp="1"/>
          </p:cNvSpPr>
          <p:nvPr>
            <p:ph type="body" idx="1"/>
          </p:nvPr>
        </p:nvSpPr>
        <p:spPr>
          <a:xfrm>
            <a:off x="715200" y="1590038"/>
            <a:ext cx="7713600" cy="2116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04800" rtl="0">
              <a:lnSpc>
                <a:spcPct val="100000"/>
              </a:lnSpc>
              <a:spcBef>
                <a:spcPts val="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
        <p:cNvGrpSpPr/>
        <p:nvPr/>
      </p:nvGrpSpPr>
      <p:grpSpPr>
        <a:xfrm>
          <a:off x="0" y="0"/>
          <a:ext cx="0" cy="0"/>
          <a:chOff x="0" y="0"/>
          <a:chExt cx="0" cy="0"/>
        </a:xfrm>
      </p:grpSpPr>
      <p:pic>
        <p:nvPicPr>
          <p:cNvPr id="54" name="Google Shape;54;p5"/>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55" name="Google Shape;55;p5"/>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56" name="Google Shape;56;p5"/>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57" name="Google Shape;57;p5"/>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sp>
        <p:nvSpPr>
          <p:cNvPr id="58" name="Google Shape;58;p5"/>
          <p:cNvSpPr txBox="1">
            <a:spLocks noGrp="1"/>
          </p:cNvSpPr>
          <p:nvPr>
            <p:ph type="subTitle" idx="1"/>
          </p:nvPr>
        </p:nvSpPr>
        <p:spPr>
          <a:xfrm>
            <a:off x="1151350" y="2738100"/>
            <a:ext cx="3381000" cy="4521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59" name="Google Shape;59;p5"/>
          <p:cNvSpPr txBox="1">
            <a:spLocks noGrp="1"/>
          </p:cNvSpPr>
          <p:nvPr>
            <p:ph type="subTitle" idx="2"/>
          </p:nvPr>
        </p:nvSpPr>
        <p:spPr>
          <a:xfrm>
            <a:off x="4611788" y="2738100"/>
            <a:ext cx="3381000" cy="452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Cormorant"/>
                <a:ea typeface="Cormorant"/>
                <a:cs typeface="Cormorant"/>
                <a:sym typeface="Cormoran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0" name="Google Shape;60;p5"/>
          <p:cNvSpPr txBox="1">
            <a:spLocks noGrp="1"/>
          </p:cNvSpPr>
          <p:nvPr>
            <p:ph type="subTitle" idx="3"/>
          </p:nvPr>
        </p:nvSpPr>
        <p:spPr>
          <a:xfrm>
            <a:off x="1151350" y="3190202"/>
            <a:ext cx="3381000" cy="11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61" name="Google Shape;61;p5"/>
          <p:cNvSpPr txBox="1">
            <a:spLocks noGrp="1"/>
          </p:cNvSpPr>
          <p:nvPr>
            <p:ph type="subTitle" idx="4"/>
          </p:nvPr>
        </p:nvSpPr>
        <p:spPr>
          <a:xfrm>
            <a:off x="4611788" y="3190202"/>
            <a:ext cx="3381000" cy="11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62" name="Google Shape;62;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63" name="Google Shape;63;p5"/>
          <p:cNvPicPr preferRelativeResize="0"/>
          <p:nvPr/>
        </p:nvPicPr>
        <p:blipFill>
          <a:blip r:embed="rId4">
            <a:alphaModFix/>
          </a:blip>
          <a:stretch>
            <a:fillRect/>
          </a:stretch>
        </p:blipFill>
        <p:spPr>
          <a:xfrm rot="5400000">
            <a:off x="8449310" y="4300756"/>
            <a:ext cx="615135" cy="665730"/>
          </a:xfrm>
          <a:prstGeom prst="rect">
            <a:avLst/>
          </a:prstGeom>
          <a:noFill/>
          <a:ln>
            <a:noFill/>
          </a:ln>
        </p:spPr>
      </p:pic>
      <p:pic>
        <p:nvPicPr>
          <p:cNvPr id="64" name="Google Shape;64;p5"/>
          <p:cNvPicPr preferRelativeResize="0"/>
          <p:nvPr/>
        </p:nvPicPr>
        <p:blipFill>
          <a:blip r:embed="rId5">
            <a:alphaModFix/>
          </a:blip>
          <a:stretch>
            <a:fillRect/>
          </a:stretch>
        </p:blipFill>
        <p:spPr>
          <a:xfrm rot="7576998" flipH="1">
            <a:off x="-505032" y="-975515"/>
            <a:ext cx="775467" cy="2047123"/>
          </a:xfrm>
          <a:prstGeom prst="rect">
            <a:avLst/>
          </a:prstGeom>
          <a:noFill/>
          <a:ln>
            <a:noFill/>
          </a:ln>
        </p:spPr>
      </p:pic>
      <p:pic>
        <p:nvPicPr>
          <p:cNvPr id="65" name="Google Shape;65;p5"/>
          <p:cNvPicPr preferRelativeResize="0"/>
          <p:nvPr/>
        </p:nvPicPr>
        <p:blipFill>
          <a:blip r:embed="rId6">
            <a:alphaModFix/>
          </a:blip>
          <a:stretch>
            <a:fillRect/>
          </a:stretch>
        </p:blipFill>
        <p:spPr>
          <a:xfrm rot="-8660152" flipH="1">
            <a:off x="8627476" y="2570269"/>
            <a:ext cx="769570" cy="1884108"/>
          </a:xfrm>
          <a:prstGeom prst="rect">
            <a:avLst/>
          </a:prstGeom>
          <a:noFill/>
          <a:ln>
            <a:noFill/>
          </a:ln>
        </p:spPr>
      </p:pic>
      <p:pic>
        <p:nvPicPr>
          <p:cNvPr id="66" name="Google Shape;66;p5"/>
          <p:cNvPicPr preferRelativeResize="0"/>
          <p:nvPr/>
        </p:nvPicPr>
        <p:blipFill>
          <a:blip r:embed="rId7">
            <a:alphaModFix/>
          </a:blip>
          <a:stretch>
            <a:fillRect/>
          </a:stretch>
        </p:blipFill>
        <p:spPr>
          <a:xfrm rot="7695556" flipH="1">
            <a:off x="-502099" y="506960"/>
            <a:ext cx="769586" cy="1436299"/>
          </a:xfrm>
          <a:prstGeom prst="rect">
            <a:avLst/>
          </a:prstGeom>
          <a:noFill/>
          <a:ln>
            <a:noFill/>
          </a:ln>
        </p:spPr>
      </p:pic>
      <p:pic>
        <p:nvPicPr>
          <p:cNvPr id="67" name="Google Shape;67;p5"/>
          <p:cNvPicPr preferRelativeResize="0"/>
          <p:nvPr/>
        </p:nvPicPr>
        <p:blipFill>
          <a:blip r:embed="rId7">
            <a:alphaModFix/>
          </a:blip>
          <a:stretch>
            <a:fillRect/>
          </a:stretch>
        </p:blipFill>
        <p:spPr>
          <a:xfrm rot="7695567">
            <a:off x="654617" y="-840694"/>
            <a:ext cx="792268" cy="1478632"/>
          </a:xfrm>
          <a:prstGeom prst="rect">
            <a:avLst/>
          </a:prstGeom>
          <a:noFill/>
          <a:ln>
            <a:noFill/>
          </a:ln>
        </p:spPr>
      </p:pic>
      <p:pic>
        <p:nvPicPr>
          <p:cNvPr id="68" name="Google Shape;68;p5"/>
          <p:cNvPicPr preferRelativeResize="0"/>
          <p:nvPr/>
        </p:nvPicPr>
        <p:blipFill>
          <a:blip r:embed="rId6">
            <a:alphaModFix/>
          </a:blip>
          <a:stretch>
            <a:fillRect/>
          </a:stretch>
        </p:blipFill>
        <p:spPr>
          <a:xfrm rot="-899997" flipH="1">
            <a:off x="7696935" y="4307255"/>
            <a:ext cx="769571" cy="1884107"/>
          </a:xfrm>
          <a:prstGeom prst="rect">
            <a:avLst/>
          </a:prstGeom>
          <a:noFill/>
          <a:ln>
            <a:noFill/>
          </a:ln>
        </p:spPr>
      </p:pic>
      <p:grpSp>
        <p:nvGrpSpPr>
          <p:cNvPr id="69" name="Google Shape;69;p5"/>
          <p:cNvGrpSpPr/>
          <p:nvPr/>
        </p:nvGrpSpPr>
        <p:grpSpPr>
          <a:xfrm rot="-5400000">
            <a:off x="-238817" y="4148246"/>
            <a:ext cx="1328450" cy="970780"/>
            <a:chOff x="-93675" y="-17025"/>
            <a:chExt cx="1328450" cy="970780"/>
          </a:xfrm>
        </p:grpSpPr>
        <p:sp>
          <p:nvSpPr>
            <p:cNvPr id="70" name="Google Shape;70;p5"/>
            <p:cNvSpPr/>
            <p:nvPr/>
          </p:nvSpPr>
          <p:spPr>
            <a:xfrm>
              <a:off x="0" y="-17025"/>
              <a:ext cx="1234775" cy="829925"/>
            </a:xfrm>
            <a:custGeom>
              <a:avLst/>
              <a:gdLst/>
              <a:ahLst/>
              <a:cxnLst/>
              <a:rect l="l" t="t" r="r" b="b"/>
              <a:pathLst>
                <a:path w="49391" h="33197" extrusionOk="0">
                  <a:moveTo>
                    <a:pt x="0" y="32360"/>
                  </a:moveTo>
                  <a:cubicBezTo>
                    <a:pt x="8970" y="32360"/>
                    <a:pt x="17940" y="32360"/>
                    <a:pt x="26910" y="32360"/>
                  </a:cubicBezTo>
                  <a:cubicBezTo>
                    <a:pt x="31113" y="32360"/>
                    <a:pt x="36017" y="34351"/>
                    <a:pt x="39513" y="32019"/>
                  </a:cubicBezTo>
                  <a:cubicBezTo>
                    <a:pt x="48806" y="25822"/>
                    <a:pt x="49391" y="11169"/>
                    <a:pt x="49391" y="0"/>
                  </a:cubicBezTo>
                </a:path>
              </a:pathLst>
            </a:custGeom>
            <a:noFill/>
            <a:ln w="9525" cap="flat" cmpd="sng">
              <a:solidFill>
                <a:schemeClr val="dk1"/>
              </a:solidFill>
              <a:prstDash val="solid"/>
              <a:round/>
              <a:headEnd type="none" w="med" len="med"/>
              <a:tailEnd type="none" w="med" len="med"/>
            </a:ln>
          </p:spPr>
        </p:sp>
        <p:sp>
          <p:nvSpPr>
            <p:cNvPr id="71" name="Google Shape;71;p5"/>
            <p:cNvSpPr/>
            <p:nvPr/>
          </p:nvSpPr>
          <p:spPr>
            <a:xfrm>
              <a:off x="-93675" y="25550"/>
              <a:ext cx="1209225" cy="928205"/>
            </a:xfrm>
            <a:custGeom>
              <a:avLst/>
              <a:gdLst/>
              <a:ahLst/>
              <a:cxnLst/>
              <a:rect l="l" t="t" r="r" b="b"/>
              <a:pathLst>
                <a:path w="48369" h="33482" extrusionOk="0">
                  <a:moveTo>
                    <a:pt x="48369" y="0"/>
                  </a:moveTo>
                  <a:cubicBezTo>
                    <a:pt x="48369" y="10500"/>
                    <a:pt x="46180" y="24598"/>
                    <a:pt x="36788" y="29294"/>
                  </a:cubicBezTo>
                  <a:cubicBezTo>
                    <a:pt x="25763" y="34806"/>
                    <a:pt x="12326" y="33041"/>
                    <a:pt x="0" y="33041"/>
                  </a:cubicBezTo>
                </a:path>
              </a:pathLst>
            </a:custGeom>
            <a:noFill/>
            <a:ln w="9525" cap="flat" cmpd="sng">
              <a:solidFill>
                <a:schemeClr val="dk1"/>
              </a:solidFill>
              <a:prstDash val="solid"/>
              <a:round/>
              <a:headEnd type="none" w="med" len="med"/>
              <a:tailEnd type="none" w="med" len="med"/>
            </a:ln>
          </p:spPr>
        </p:sp>
      </p:grpSp>
      <p:grpSp>
        <p:nvGrpSpPr>
          <p:cNvPr id="72" name="Google Shape;72;p5"/>
          <p:cNvGrpSpPr/>
          <p:nvPr/>
        </p:nvGrpSpPr>
        <p:grpSpPr>
          <a:xfrm rot="10800000" flipH="1">
            <a:off x="7386419" y="-17445"/>
            <a:ext cx="1819773" cy="622944"/>
            <a:chOff x="7553450" y="4588721"/>
            <a:chExt cx="1720175" cy="588850"/>
          </a:xfrm>
        </p:grpSpPr>
        <p:sp>
          <p:nvSpPr>
            <p:cNvPr id="73" name="Google Shape;73;p5"/>
            <p:cNvSpPr/>
            <p:nvPr/>
          </p:nvSpPr>
          <p:spPr>
            <a:xfrm>
              <a:off x="7723775" y="4607000"/>
              <a:ext cx="1549850" cy="562050"/>
            </a:xfrm>
            <a:custGeom>
              <a:avLst/>
              <a:gdLst/>
              <a:ahLst/>
              <a:cxnLst/>
              <a:rect l="l" t="t" r="r" b="b"/>
              <a:pathLst>
                <a:path w="61994" h="22482" extrusionOk="0">
                  <a:moveTo>
                    <a:pt x="0" y="22482"/>
                  </a:moveTo>
                  <a:cubicBezTo>
                    <a:pt x="14704" y="6142"/>
                    <a:pt x="40012" y="0"/>
                    <a:pt x="61994" y="0"/>
                  </a:cubicBezTo>
                </a:path>
              </a:pathLst>
            </a:custGeom>
            <a:noFill/>
            <a:ln w="9525" cap="flat" cmpd="sng">
              <a:solidFill>
                <a:schemeClr val="dk1"/>
              </a:solidFill>
              <a:prstDash val="solid"/>
              <a:round/>
              <a:headEnd type="none" w="med" len="med"/>
              <a:tailEnd type="none" w="med" len="med"/>
            </a:ln>
          </p:spPr>
        </p:sp>
        <p:sp>
          <p:nvSpPr>
            <p:cNvPr id="74" name="Google Shape;74;p5"/>
            <p:cNvSpPr/>
            <p:nvPr/>
          </p:nvSpPr>
          <p:spPr>
            <a:xfrm>
              <a:off x="7553450" y="4588721"/>
              <a:ext cx="1711675" cy="588850"/>
            </a:xfrm>
            <a:custGeom>
              <a:avLst/>
              <a:gdLst/>
              <a:ahLst/>
              <a:cxnLst/>
              <a:rect l="l" t="t" r="r" b="b"/>
              <a:pathLst>
                <a:path w="68467" h="23554" extrusionOk="0">
                  <a:moveTo>
                    <a:pt x="0" y="23554"/>
                  </a:moveTo>
                  <a:cubicBezTo>
                    <a:pt x="9675" y="1790"/>
                    <a:pt x="45874" y="-4422"/>
                    <a:pt x="68467" y="3116"/>
                  </a:cubicBezTo>
                </a:path>
              </a:pathLst>
            </a:custGeom>
            <a:noFill/>
            <a:ln w="9525" cap="flat" cmpd="sng">
              <a:solidFill>
                <a:schemeClr val="dk1"/>
              </a:solidFill>
              <a:prstDash val="solid"/>
              <a:round/>
              <a:headEnd type="none" w="med" len="med"/>
              <a:tailEnd type="none" w="med" len="med"/>
            </a:ln>
          </p:spPr>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
        <p:cNvGrpSpPr/>
        <p:nvPr/>
      </p:nvGrpSpPr>
      <p:grpSpPr>
        <a:xfrm>
          <a:off x="0" y="0"/>
          <a:ext cx="0" cy="0"/>
          <a:chOff x="0" y="0"/>
          <a:chExt cx="0" cy="0"/>
        </a:xfrm>
      </p:grpSpPr>
      <p:pic>
        <p:nvPicPr>
          <p:cNvPr id="76" name="Google Shape;76;p6"/>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77" name="Google Shape;77;p6"/>
          <p:cNvPicPr preferRelativeResize="0"/>
          <p:nvPr/>
        </p:nvPicPr>
        <p:blipFill rotWithShape="1">
          <a:blip r:embed="rId2">
            <a:alphaModFix amt="70000"/>
          </a:blip>
          <a:srcRect t="69" b="79"/>
          <a:stretch/>
        </p:blipFill>
        <p:spPr>
          <a:xfrm>
            <a:off x="6230148" y="2153299"/>
            <a:ext cx="2918499" cy="2990199"/>
          </a:xfrm>
          <a:prstGeom prst="rect">
            <a:avLst/>
          </a:prstGeom>
          <a:noFill/>
          <a:ln>
            <a:noFill/>
          </a:ln>
        </p:spPr>
      </p:pic>
      <p:pic>
        <p:nvPicPr>
          <p:cNvPr id="78" name="Google Shape;78;p6"/>
          <p:cNvPicPr preferRelativeResize="0"/>
          <p:nvPr/>
        </p:nvPicPr>
        <p:blipFill rotWithShape="1">
          <a:blip r:embed="rId3">
            <a:alphaModFix amt="70000"/>
          </a:blip>
          <a:srcRect t="69" b="79"/>
          <a:stretch/>
        </p:blipFill>
        <p:spPr>
          <a:xfrm rot="-5400000">
            <a:off x="6230148" y="-35851"/>
            <a:ext cx="2918499" cy="2990199"/>
          </a:xfrm>
          <a:prstGeom prst="rect">
            <a:avLst/>
          </a:prstGeom>
          <a:noFill/>
          <a:ln>
            <a:noFill/>
          </a:ln>
        </p:spPr>
      </p:pic>
      <p:pic>
        <p:nvPicPr>
          <p:cNvPr id="79" name="Google Shape;79;p6"/>
          <p:cNvPicPr preferRelativeResize="0"/>
          <p:nvPr/>
        </p:nvPicPr>
        <p:blipFill rotWithShape="1">
          <a:blip r:embed="rId3">
            <a:alphaModFix amt="70000"/>
          </a:blip>
          <a:srcRect t="69" b="79"/>
          <a:stretch/>
        </p:blipFill>
        <p:spPr>
          <a:xfrm rot="5400000">
            <a:off x="-2" y="2189149"/>
            <a:ext cx="2918499" cy="2990199"/>
          </a:xfrm>
          <a:prstGeom prst="rect">
            <a:avLst/>
          </a:prstGeom>
          <a:noFill/>
          <a:ln>
            <a:noFill/>
          </a:ln>
        </p:spPr>
      </p:pic>
      <p:sp>
        <p:nvSpPr>
          <p:cNvPr id="80" name="Google Shape;8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81" name="Google Shape;81;p6"/>
          <p:cNvPicPr preferRelativeResize="0"/>
          <p:nvPr/>
        </p:nvPicPr>
        <p:blipFill>
          <a:blip r:embed="rId4">
            <a:alphaModFix/>
          </a:blip>
          <a:stretch>
            <a:fillRect/>
          </a:stretch>
        </p:blipFill>
        <p:spPr>
          <a:xfrm flipH="1">
            <a:off x="781700" y="4760146"/>
            <a:ext cx="354246" cy="383365"/>
          </a:xfrm>
          <a:prstGeom prst="rect">
            <a:avLst/>
          </a:prstGeom>
          <a:noFill/>
          <a:ln>
            <a:noFill/>
          </a:ln>
        </p:spPr>
      </p:pic>
      <p:pic>
        <p:nvPicPr>
          <p:cNvPr id="82" name="Google Shape;82;p6"/>
          <p:cNvPicPr preferRelativeResize="0"/>
          <p:nvPr/>
        </p:nvPicPr>
        <p:blipFill>
          <a:blip r:embed="rId4">
            <a:alphaModFix/>
          </a:blip>
          <a:stretch>
            <a:fillRect/>
          </a:stretch>
        </p:blipFill>
        <p:spPr>
          <a:xfrm rot="5400000" flipH="1">
            <a:off x="7626256" y="105097"/>
            <a:ext cx="614185" cy="664700"/>
          </a:xfrm>
          <a:prstGeom prst="rect">
            <a:avLst/>
          </a:prstGeom>
          <a:noFill/>
          <a:ln>
            <a:noFill/>
          </a:ln>
        </p:spPr>
      </p:pic>
      <p:pic>
        <p:nvPicPr>
          <p:cNvPr id="83" name="Google Shape;83;p6"/>
          <p:cNvPicPr preferRelativeResize="0"/>
          <p:nvPr/>
        </p:nvPicPr>
        <p:blipFill>
          <a:blip r:embed="rId5">
            <a:alphaModFix/>
          </a:blip>
          <a:stretch>
            <a:fillRect/>
          </a:stretch>
        </p:blipFill>
        <p:spPr>
          <a:xfrm>
            <a:off x="-208587" y="3801536"/>
            <a:ext cx="572150" cy="526750"/>
          </a:xfrm>
          <a:prstGeom prst="rect">
            <a:avLst/>
          </a:prstGeom>
          <a:noFill/>
          <a:ln>
            <a:noFill/>
          </a:ln>
        </p:spPr>
      </p:pic>
      <p:pic>
        <p:nvPicPr>
          <p:cNvPr id="84" name="Google Shape;84;p6"/>
          <p:cNvPicPr preferRelativeResize="0"/>
          <p:nvPr/>
        </p:nvPicPr>
        <p:blipFill>
          <a:blip r:embed="rId6">
            <a:alphaModFix/>
          </a:blip>
          <a:stretch>
            <a:fillRect/>
          </a:stretch>
        </p:blipFill>
        <p:spPr>
          <a:xfrm rot="-8299146">
            <a:off x="8847296" y="-1024956"/>
            <a:ext cx="774268" cy="2043954"/>
          </a:xfrm>
          <a:prstGeom prst="rect">
            <a:avLst/>
          </a:prstGeom>
          <a:noFill/>
          <a:ln>
            <a:noFill/>
          </a:ln>
        </p:spPr>
      </p:pic>
      <p:pic>
        <p:nvPicPr>
          <p:cNvPr id="85" name="Google Shape;85;p6"/>
          <p:cNvPicPr preferRelativeResize="0"/>
          <p:nvPr/>
        </p:nvPicPr>
        <p:blipFill>
          <a:blip r:embed="rId7">
            <a:alphaModFix/>
          </a:blip>
          <a:stretch>
            <a:fillRect/>
          </a:stretch>
        </p:blipFill>
        <p:spPr>
          <a:xfrm rot="-2139853">
            <a:off x="8850238" y="554498"/>
            <a:ext cx="768380" cy="1881195"/>
          </a:xfrm>
          <a:prstGeom prst="rect">
            <a:avLst/>
          </a:prstGeom>
          <a:noFill/>
          <a:ln>
            <a:noFill/>
          </a:ln>
        </p:spPr>
      </p:pic>
      <p:pic>
        <p:nvPicPr>
          <p:cNvPr id="86" name="Google Shape;86;p6"/>
          <p:cNvPicPr preferRelativeResize="0"/>
          <p:nvPr/>
        </p:nvPicPr>
        <p:blipFill>
          <a:blip r:embed="rId8">
            <a:alphaModFix/>
          </a:blip>
          <a:stretch>
            <a:fillRect/>
          </a:stretch>
        </p:blipFill>
        <p:spPr>
          <a:xfrm rot="3104445">
            <a:off x="-202375" y="4233236"/>
            <a:ext cx="768395" cy="1434077"/>
          </a:xfrm>
          <a:prstGeom prst="rect">
            <a:avLst/>
          </a:prstGeom>
          <a:noFill/>
          <a:ln>
            <a:noFill/>
          </a:ln>
        </p:spPr>
      </p:pic>
      <p:grpSp>
        <p:nvGrpSpPr>
          <p:cNvPr id="87" name="Google Shape;87;p6"/>
          <p:cNvGrpSpPr/>
          <p:nvPr/>
        </p:nvGrpSpPr>
        <p:grpSpPr>
          <a:xfrm flipH="1">
            <a:off x="6091336" y="4724265"/>
            <a:ext cx="3080114" cy="461686"/>
            <a:chOff x="8525" y="4724431"/>
            <a:chExt cx="2852750" cy="427605"/>
          </a:xfrm>
        </p:grpSpPr>
        <p:sp>
          <p:nvSpPr>
            <p:cNvPr id="88" name="Google Shape;88;p6"/>
            <p:cNvSpPr/>
            <p:nvPr/>
          </p:nvSpPr>
          <p:spPr>
            <a:xfrm>
              <a:off x="8525" y="4724431"/>
              <a:ext cx="2810175" cy="419075"/>
            </a:xfrm>
            <a:custGeom>
              <a:avLst/>
              <a:gdLst/>
              <a:ahLst/>
              <a:cxnLst/>
              <a:rect l="l" t="t" r="r" b="b"/>
              <a:pathLst>
                <a:path w="112407" h="16763" extrusionOk="0">
                  <a:moveTo>
                    <a:pt x="0" y="11313"/>
                  </a:moveTo>
                  <a:cubicBezTo>
                    <a:pt x="2890" y="-3162"/>
                    <a:pt x="28159" y="413"/>
                    <a:pt x="42919" y="413"/>
                  </a:cubicBezTo>
                  <a:cubicBezTo>
                    <a:pt x="59575" y="413"/>
                    <a:pt x="75539" y="7216"/>
                    <a:pt x="91969" y="9950"/>
                  </a:cubicBezTo>
                  <a:cubicBezTo>
                    <a:pt x="99053" y="11129"/>
                    <a:pt x="107329" y="11685"/>
                    <a:pt x="112407" y="16763"/>
                  </a:cubicBezTo>
                </a:path>
              </a:pathLst>
            </a:custGeom>
            <a:noFill/>
            <a:ln w="9525" cap="flat" cmpd="sng">
              <a:solidFill>
                <a:schemeClr val="dk1"/>
              </a:solidFill>
              <a:prstDash val="solid"/>
              <a:round/>
              <a:headEnd type="none" w="med" len="med"/>
              <a:tailEnd type="none" w="med" len="med"/>
            </a:ln>
          </p:spPr>
        </p:sp>
        <p:sp>
          <p:nvSpPr>
            <p:cNvPr id="89" name="Google Shape;89;p6"/>
            <p:cNvSpPr/>
            <p:nvPr/>
          </p:nvSpPr>
          <p:spPr>
            <a:xfrm>
              <a:off x="93675" y="4739461"/>
              <a:ext cx="2767600" cy="412575"/>
            </a:xfrm>
            <a:custGeom>
              <a:avLst/>
              <a:gdLst/>
              <a:ahLst/>
              <a:cxnLst/>
              <a:rect l="l" t="t" r="r" b="b"/>
              <a:pathLst>
                <a:path w="110704" h="16503" extrusionOk="0">
                  <a:moveTo>
                    <a:pt x="0" y="16162"/>
                  </a:moveTo>
                  <a:cubicBezTo>
                    <a:pt x="7048" y="13344"/>
                    <a:pt x="11465" y="5399"/>
                    <a:pt x="18735" y="3218"/>
                  </a:cubicBezTo>
                  <a:cubicBezTo>
                    <a:pt x="35812" y="-1905"/>
                    <a:pt x="54485" y="298"/>
                    <a:pt x="72213" y="2196"/>
                  </a:cubicBezTo>
                  <a:cubicBezTo>
                    <a:pt x="85823" y="3653"/>
                    <a:pt x="104597" y="4253"/>
                    <a:pt x="110704" y="16503"/>
                  </a:cubicBezTo>
                </a:path>
              </a:pathLst>
            </a:custGeom>
            <a:noFill/>
            <a:ln w="9525" cap="flat" cmpd="sng">
              <a:solidFill>
                <a:schemeClr val="dk1"/>
              </a:solidFill>
              <a:prstDash val="solid"/>
              <a:round/>
              <a:headEnd type="none" w="med" len="med"/>
              <a:tailEnd type="none" w="med" len="med"/>
            </a:ln>
          </p:spPr>
        </p:sp>
      </p:grpSp>
      <p:grpSp>
        <p:nvGrpSpPr>
          <p:cNvPr id="90" name="Google Shape;90;p6"/>
          <p:cNvGrpSpPr/>
          <p:nvPr/>
        </p:nvGrpSpPr>
        <p:grpSpPr>
          <a:xfrm flipH="1">
            <a:off x="-59625" y="-42575"/>
            <a:ext cx="962300" cy="826025"/>
            <a:chOff x="8209150" y="17025"/>
            <a:chExt cx="962300" cy="826025"/>
          </a:xfrm>
        </p:grpSpPr>
        <p:sp>
          <p:nvSpPr>
            <p:cNvPr id="91" name="Google Shape;91;p6"/>
            <p:cNvSpPr/>
            <p:nvPr/>
          </p:nvSpPr>
          <p:spPr>
            <a:xfrm>
              <a:off x="8277300" y="17025"/>
              <a:ext cx="885625" cy="655725"/>
            </a:xfrm>
            <a:custGeom>
              <a:avLst/>
              <a:gdLst/>
              <a:ahLst/>
              <a:cxnLst/>
              <a:rect l="l" t="t" r="r" b="b"/>
              <a:pathLst>
                <a:path w="35425" h="26229" extrusionOk="0">
                  <a:moveTo>
                    <a:pt x="0" y="0"/>
                  </a:moveTo>
                  <a:cubicBezTo>
                    <a:pt x="10870" y="9886"/>
                    <a:pt x="20732" y="26229"/>
                    <a:pt x="35425" y="26229"/>
                  </a:cubicBezTo>
                </a:path>
              </a:pathLst>
            </a:custGeom>
            <a:noFill/>
            <a:ln w="9525" cap="flat" cmpd="sng">
              <a:solidFill>
                <a:schemeClr val="dk1"/>
              </a:solidFill>
              <a:prstDash val="solid"/>
              <a:round/>
              <a:headEnd type="none" w="med" len="med"/>
              <a:tailEnd type="none" w="med" len="med"/>
            </a:ln>
          </p:spPr>
        </p:sp>
        <p:sp>
          <p:nvSpPr>
            <p:cNvPr id="92" name="Google Shape;92;p6"/>
            <p:cNvSpPr/>
            <p:nvPr/>
          </p:nvSpPr>
          <p:spPr>
            <a:xfrm>
              <a:off x="8209150" y="25550"/>
              <a:ext cx="962300" cy="817500"/>
            </a:xfrm>
            <a:custGeom>
              <a:avLst/>
              <a:gdLst/>
              <a:ahLst/>
              <a:cxnLst/>
              <a:rect l="l" t="t" r="r" b="b"/>
              <a:pathLst>
                <a:path w="38492" h="32700" extrusionOk="0">
                  <a:moveTo>
                    <a:pt x="0" y="0"/>
                  </a:moveTo>
                  <a:cubicBezTo>
                    <a:pt x="5755" y="15821"/>
                    <a:pt x="21982" y="29406"/>
                    <a:pt x="38492" y="32700"/>
                  </a:cubicBezTo>
                </a:path>
              </a:pathLst>
            </a:custGeom>
            <a:noFill/>
            <a:ln w="9525" cap="flat" cmpd="sng">
              <a:solidFill>
                <a:schemeClr val="dk1"/>
              </a:solidFill>
              <a:prstDash val="solid"/>
              <a:round/>
              <a:headEnd type="none" w="med" len="med"/>
              <a:tailEnd type="none" w="med" len="med"/>
            </a:ln>
          </p:spPr>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3"/>
        <p:cNvGrpSpPr/>
        <p:nvPr/>
      </p:nvGrpSpPr>
      <p:grpSpPr>
        <a:xfrm>
          <a:off x="0" y="0"/>
          <a:ext cx="0" cy="0"/>
          <a:chOff x="0" y="0"/>
          <a:chExt cx="0" cy="0"/>
        </a:xfrm>
      </p:grpSpPr>
      <p:pic>
        <p:nvPicPr>
          <p:cNvPr id="94" name="Google Shape;94;p7"/>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95" name="Google Shape;95;p7"/>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96" name="Google Shape;96;p7"/>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97" name="Google Shape;97;p7"/>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sp>
        <p:nvSpPr>
          <p:cNvPr id="98" name="Google Shape;98;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 name="Google Shape;99;p7"/>
          <p:cNvSpPr txBox="1">
            <a:spLocks noGrp="1"/>
          </p:cNvSpPr>
          <p:nvPr>
            <p:ph type="body" idx="1"/>
          </p:nvPr>
        </p:nvSpPr>
        <p:spPr>
          <a:xfrm>
            <a:off x="715100" y="1589825"/>
            <a:ext cx="4248300" cy="2675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Open Sans"/>
              <a:buChar char="◠"/>
              <a:defRPr sz="1200">
                <a:solidFill>
                  <a:schemeClr val="dk1"/>
                </a:solidFill>
              </a:defRPr>
            </a:lvl1pPr>
            <a:lvl2pPr marL="914400" lvl="1" indent="-304800" rtl="0">
              <a:lnSpc>
                <a:spcPct val="100000"/>
              </a:lnSpc>
              <a:spcBef>
                <a:spcPts val="1000"/>
              </a:spcBef>
              <a:spcAft>
                <a:spcPts val="0"/>
              </a:spcAft>
              <a:buClr>
                <a:schemeClr val="dk1"/>
              </a:buClr>
              <a:buSzPts val="1200"/>
              <a:buFont typeface="Open Sans"/>
              <a:buChar char="○"/>
              <a:defRPr>
                <a:solidFill>
                  <a:schemeClr val="dk1"/>
                </a:solidFill>
              </a:defRPr>
            </a:lvl2pPr>
            <a:lvl3pPr marL="1371600" lvl="2" indent="-304800" rtl="0">
              <a:lnSpc>
                <a:spcPct val="100000"/>
              </a:lnSpc>
              <a:spcBef>
                <a:spcPts val="0"/>
              </a:spcBef>
              <a:spcAft>
                <a:spcPts val="0"/>
              </a:spcAft>
              <a:buClr>
                <a:schemeClr val="dk1"/>
              </a:buClr>
              <a:buSzPts val="1200"/>
              <a:buFont typeface="Open Sans"/>
              <a:buChar char="■"/>
              <a:defRPr>
                <a:solidFill>
                  <a:schemeClr val="dk1"/>
                </a:solidFill>
              </a:defRPr>
            </a:lvl3pPr>
            <a:lvl4pPr marL="1828800" lvl="3" indent="-304800" rtl="0">
              <a:lnSpc>
                <a:spcPct val="100000"/>
              </a:lnSpc>
              <a:spcBef>
                <a:spcPts val="0"/>
              </a:spcBef>
              <a:spcAft>
                <a:spcPts val="0"/>
              </a:spcAft>
              <a:buClr>
                <a:schemeClr val="dk1"/>
              </a:buClr>
              <a:buSzPts val="1200"/>
              <a:buFont typeface="Open Sans"/>
              <a:buChar char="●"/>
              <a:defRPr>
                <a:solidFill>
                  <a:schemeClr val="dk1"/>
                </a:solidFill>
              </a:defRPr>
            </a:lvl4pPr>
            <a:lvl5pPr marL="2286000" lvl="4" indent="-304800" rtl="0">
              <a:lnSpc>
                <a:spcPct val="100000"/>
              </a:lnSpc>
              <a:spcBef>
                <a:spcPts val="0"/>
              </a:spcBef>
              <a:spcAft>
                <a:spcPts val="0"/>
              </a:spcAft>
              <a:buClr>
                <a:schemeClr val="dk1"/>
              </a:buClr>
              <a:buSzPts val="1200"/>
              <a:buFont typeface="Open Sans"/>
              <a:buChar char="○"/>
              <a:defRPr>
                <a:solidFill>
                  <a:schemeClr val="dk1"/>
                </a:solidFill>
              </a:defRPr>
            </a:lvl5pPr>
            <a:lvl6pPr marL="2743200" lvl="5" indent="-304800" rtl="0">
              <a:lnSpc>
                <a:spcPct val="100000"/>
              </a:lnSpc>
              <a:spcBef>
                <a:spcPts val="0"/>
              </a:spcBef>
              <a:spcAft>
                <a:spcPts val="0"/>
              </a:spcAft>
              <a:buClr>
                <a:schemeClr val="dk1"/>
              </a:buClr>
              <a:buSzPts val="1200"/>
              <a:buFont typeface="Open Sans"/>
              <a:buChar char="■"/>
              <a:defRPr>
                <a:solidFill>
                  <a:schemeClr val="dk1"/>
                </a:solidFill>
              </a:defRPr>
            </a:lvl6pPr>
            <a:lvl7pPr marL="3200400" lvl="6" indent="-304800" rtl="0">
              <a:lnSpc>
                <a:spcPct val="100000"/>
              </a:lnSpc>
              <a:spcBef>
                <a:spcPts val="0"/>
              </a:spcBef>
              <a:spcAft>
                <a:spcPts val="0"/>
              </a:spcAft>
              <a:buClr>
                <a:schemeClr val="dk1"/>
              </a:buClr>
              <a:buSzPts val="1200"/>
              <a:buFont typeface="Open Sans"/>
              <a:buChar char="●"/>
              <a:defRPr>
                <a:solidFill>
                  <a:schemeClr val="dk1"/>
                </a:solidFill>
              </a:defRPr>
            </a:lvl7pPr>
            <a:lvl8pPr marL="3657600" lvl="7" indent="-304800" rtl="0">
              <a:lnSpc>
                <a:spcPct val="100000"/>
              </a:lnSpc>
              <a:spcBef>
                <a:spcPts val="0"/>
              </a:spcBef>
              <a:spcAft>
                <a:spcPts val="0"/>
              </a:spcAft>
              <a:buClr>
                <a:schemeClr val="dk1"/>
              </a:buClr>
              <a:buSzPts val="1200"/>
              <a:buFont typeface="Open Sans"/>
              <a:buChar char="○"/>
              <a:defRPr>
                <a:solidFill>
                  <a:schemeClr val="dk1"/>
                </a:solidFill>
              </a:defRPr>
            </a:lvl8pPr>
            <a:lvl9pPr marL="4114800" lvl="8" indent="-304800" rtl="0">
              <a:lnSpc>
                <a:spcPct val="100000"/>
              </a:lnSpc>
              <a:spcBef>
                <a:spcPts val="0"/>
              </a:spcBef>
              <a:spcAft>
                <a:spcPts val="0"/>
              </a:spcAft>
              <a:buClr>
                <a:schemeClr val="dk1"/>
              </a:buClr>
              <a:buSzPts val="1200"/>
              <a:buFont typeface="Open Sans"/>
              <a:buChar char="■"/>
              <a:defRPr>
                <a:solidFill>
                  <a:schemeClr val="dk1"/>
                </a:solidFill>
              </a:defRPr>
            </a:lvl9pPr>
          </a:lstStyle>
          <a:p>
            <a:endParaRPr/>
          </a:p>
        </p:txBody>
      </p:sp>
      <p:sp>
        <p:nvSpPr>
          <p:cNvPr id="100" name="Google Shape;100;p7"/>
          <p:cNvSpPr>
            <a:spLocks noGrp="1"/>
          </p:cNvSpPr>
          <p:nvPr>
            <p:ph type="pic" idx="2"/>
          </p:nvPr>
        </p:nvSpPr>
        <p:spPr>
          <a:xfrm>
            <a:off x="5264108" y="1290312"/>
            <a:ext cx="3159900" cy="3159900"/>
          </a:xfrm>
          <a:prstGeom prst="ellipse">
            <a:avLst/>
          </a:prstGeom>
          <a:noFill/>
          <a:ln>
            <a:noFill/>
          </a:ln>
        </p:spPr>
      </p:sp>
      <p:pic>
        <p:nvPicPr>
          <p:cNvPr id="101" name="Google Shape;101;p7"/>
          <p:cNvPicPr preferRelativeResize="0"/>
          <p:nvPr/>
        </p:nvPicPr>
        <p:blipFill>
          <a:blip r:embed="rId4">
            <a:alphaModFix/>
          </a:blip>
          <a:stretch>
            <a:fillRect/>
          </a:stretch>
        </p:blipFill>
        <p:spPr>
          <a:xfrm rot="-5400000">
            <a:off x="-56987" y="13114"/>
            <a:ext cx="615135" cy="665730"/>
          </a:xfrm>
          <a:prstGeom prst="rect">
            <a:avLst/>
          </a:prstGeom>
          <a:noFill/>
          <a:ln>
            <a:noFill/>
          </a:ln>
        </p:spPr>
      </p:pic>
      <p:pic>
        <p:nvPicPr>
          <p:cNvPr id="102" name="Google Shape;102;p7"/>
          <p:cNvPicPr preferRelativeResize="0"/>
          <p:nvPr/>
        </p:nvPicPr>
        <p:blipFill>
          <a:blip r:embed="rId5">
            <a:alphaModFix/>
          </a:blip>
          <a:stretch>
            <a:fillRect/>
          </a:stretch>
        </p:blipFill>
        <p:spPr>
          <a:xfrm rot="-3223002" flipH="1">
            <a:off x="8869998" y="3998093"/>
            <a:ext cx="775467" cy="2047123"/>
          </a:xfrm>
          <a:prstGeom prst="rect">
            <a:avLst/>
          </a:prstGeom>
          <a:noFill/>
          <a:ln>
            <a:noFill/>
          </a:ln>
        </p:spPr>
      </p:pic>
      <p:pic>
        <p:nvPicPr>
          <p:cNvPr id="103" name="Google Shape;103;p7"/>
          <p:cNvPicPr preferRelativeResize="0"/>
          <p:nvPr/>
        </p:nvPicPr>
        <p:blipFill>
          <a:blip r:embed="rId6">
            <a:alphaModFix/>
          </a:blip>
          <a:stretch>
            <a:fillRect/>
          </a:stretch>
        </p:blipFill>
        <p:spPr>
          <a:xfrm rot="2139848" flipH="1">
            <a:off x="-428063" y="438948"/>
            <a:ext cx="769570" cy="1884108"/>
          </a:xfrm>
          <a:prstGeom prst="rect">
            <a:avLst/>
          </a:prstGeom>
          <a:noFill/>
          <a:ln>
            <a:noFill/>
          </a:ln>
        </p:spPr>
      </p:pic>
      <p:pic>
        <p:nvPicPr>
          <p:cNvPr id="104" name="Google Shape;104;p7"/>
          <p:cNvPicPr preferRelativeResize="0"/>
          <p:nvPr/>
        </p:nvPicPr>
        <p:blipFill>
          <a:blip r:embed="rId7">
            <a:alphaModFix/>
          </a:blip>
          <a:stretch>
            <a:fillRect/>
          </a:stretch>
        </p:blipFill>
        <p:spPr>
          <a:xfrm rot="-3104444" flipH="1">
            <a:off x="8872946" y="3225367"/>
            <a:ext cx="769586" cy="1436299"/>
          </a:xfrm>
          <a:prstGeom prst="rect">
            <a:avLst/>
          </a:prstGeom>
          <a:noFill/>
          <a:ln>
            <a:noFill/>
          </a:ln>
        </p:spPr>
      </p:pic>
      <p:pic>
        <p:nvPicPr>
          <p:cNvPr id="105" name="Google Shape;105;p7"/>
          <p:cNvPicPr preferRelativeResize="0"/>
          <p:nvPr/>
        </p:nvPicPr>
        <p:blipFill>
          <a:blip r:embed="rId7">
            <a:alphaModFix/>
          </a:blip>
          <a:stretch>
            <a:fillRect/>
          </a:stretch>
        </p:blipFill>
        <p:spPr>
          <a:xfrm rot="-3104433">
            <a:off x="7693548" y="4530689"/>
            <a:ext cx="792268" cy="1478632"/>
          </a:xfrm>
          <a:prstGeom prst="rect">
            <a:avLst/>
          </a:prstGeom>
          <a:noFill/>
          <a:ln>
            <a:noFill/>
          </a:ln>
        </p:spPr>
      </p:pic>
      <p:pic>
        <p:nvPicPr>
          <p:cNvPr id="106" name="Google Shape;106;p7"/>
          <p:cNvPicPr preferRelativeResize="0"/>
          <p:nvPr/>
        </p:nvPicPr>
        <p:blipFill>
          <a:blip r:embed="rId6">
            <a:alphaModFix/>
          </a:blip>
          <a:stretch>
            <a:fillRect/>
          </a:stretch>
        </p:blipFill>
        <p:spPr>
          <a:xfrm rot="9900003" flipH="1">
            <a:off x="502477" y="-1298036"/>
            <a:ext cx="769571" cy="1884107"/>
          </a:xfrm>
          <a:prstGeom prst="rect">
            <a:avLst/>
          </a:prstGeom>
          <a:noFill/>
          <a:ln>
            <a:noFill/>
          </a:ln>
        </p:spPr>
      </p:pic>
      <p:grpSp>
        <p:nvGrpSpPr>
          <p:cNvPr id="107" name="Google Shape;107;p7"/>
          <p:cNvGrpSpPr/>
          <p:nvPr/>
        </p:nvGrpSpPr>
        <p:grpSpPr>
          <a:xfrm rot="5400000">
            <a:off x="8050800" y="49600"/>
            <a:ext cx="1328450" cy="970780"/>
            <a:chOff x="-93675" y="-17025"/>
            <a:chExt cx="1328450" cy="970780"/>
          </a:xfrm>
        </p:grpSpPr>
        <p:sp>
          <p:nvSpPr>
            <p:cNvPr id="108" name="Google Shape;108;p7"/>
            <p:cNvSpPr/>
            <p:nvPr/>
          </p:nvSpPr>
          <p:spPr>
            <a:xfrm>
              <a:off x="0" y="-17025"/>
              <a:ext cx="1234775" cy="829925"/>
            </a:xfrm>
            <a:custGeom>
              <a:avLst/>
              <a:gdLst/>
              <a:ahLst/>
              <a:cxnLst/>
              <a:rect l="l" t="t" r="r" b="b"/>
              <a:pathLst>
                <a:path w="49391" h="33197" extrusionOk="0">
                  <a:moveTo>
                    <a:pt x="0" y="32360"/>
                  </a:moveTo>
                  <a:cubicBezTo>
                    <a:pt x="8970" y="32360"/>
                    <a:pt x="17940" y="32360"/>
                    <a:pt x="26910" y="32360"/>
                  </a:cubicBezTo>
                  <a:cubicBezTo>
                    <a:pt x="31113" y="32360"/>
                    <a:pt x="36017" y="34351"/>
                    <a:pt x="39513" y="32019"/>
                  </a:cubicBezTo>
                  <a:cubicBezTo>
                    <a:pt x="48806" y="25822"/>
                    <a:pt x="49391" y="11169"/>
                    <a:pt x="49391" y="0"/>
                  </a:cubicBezTo>
                </a:path>
              </a:pathLst>
            </a:custGeom>
            <a:noFill/>
            <a:ln w="9525" cap="flat" cmpd="sng">
              <a:solidFill>
                <a:schemeClr val="dk1"/>
              </a:solidFill>
              <a:prstDash val="solid"/>
              <a:round/>
              <a:headEnd type="none" w="med" len="med"/>
              <a:tailEnd type="none" w="med" len="med"/>
            </a:ln>
          </p:spPr>
        </p:sp>
        <p:sp>
          <p:nvSpPr>
            <p:cNvPr id="109" name="Google Shape;109;p7"/>
            <p:cNvSpPr/>
            <p:nvPr/>
          </p:nvSpPr>
          <p:spPr>
            <a:xfrm>
              <a:off x="-93675" y="25550"/>
              <a:ext cx="1209225" cy="928205"/>
            </a:xfrm>
            <a:custGeom>
              <a:avLst/>
              <a:gdLst/>
              <a:ahLst/>
              <a:cxnLst/>
              <a:rect l="l" t="t" r="r" b="b"/>
              <a:pathLst>
                <a:path w="48369" h="33482" extrusionOk="0">
                  <a:moveTo>
                    <a:pt x="48369" y="0"/>
                  </a:moveTo>
                  <a:cubicBezTo>
                    <a:pt x="48369" y="10500"/>
                    <a:pt x="46180" y="24598"/>
                    <a:pt x="36788" y="29294"/>
                  </a:cubicBezTo>
                  <a:cubicBezTo>
                    <a:pt x="25763" y="34806"/>
                    <a:pt x="12326" y="33041"/>
                    <a:pt x="0" y="33041"/>
                  </a:cubicBezTo>
                </a:path>
              </a:pathLst>
            </a:custGeom>
            <a:noFill/>
            <a:ln w="9525" cap="flat" cmpd="sng">
              <a:solidFill>
                <a:schemeClr val="dk1"/>
              </a:solidFill>
              <a:prstDash val="solid"/>
              <a:round/>
              <a:headEnd type="none" w="med" len="med"/>
              <a:tailEnd type="none" w="med" len="med"/>
            </a:ln>
          </p:spPr>
        </p:sp>
      </p:grpSp>
      <p:grpSp>
        <p:nvGrpSpPr>
          <p:cNvPr id="110" name="Google Shape;110;p7"/>
          <p:cNvGrpSpPr/>
          <p:nvPr/>
        </p:nvGrpSpPr>
        <p:grpSpPr>
          <a:xfrm flipH="1">
            <a:off x="-65759" y="4563127"/>
            <a:ext cx="1819773" cy="622944"/>
            <a:chOff x="7553450" y="4588721"/>
            <a:chExt cx="1720175" cy="588850"/>
          </a:xfrm>
        </p:grpSpPr>
        <p:sp>
          <p:nvSpPr>
            <p:cNvPr id="111" name="Google Shape;111;p7"/>
            <p:cNvSpPr/>
            <p:nvPr/>
          </p:nvSpPr>
          <p:spPr>
            <a:xfrm>
              <a:off x="7723775" y="4607000"/>
              <a:ext cx="1549850" cy="562050"/>
            </a:xfrm>
            <a:custGeom>
              <a:avLst/>
              <a:gdLst/>
              <a:ahLst/>
              <a:cxnLst/>
              <a:rect l="l" t="t" r="r" b="b"/>
              <a:pathLst>
                <a:path w="61994" h="22482" extrusionOk="0">
                  <a:moveTo>
                    <a:pt x="0" y="22482"/>
                  </a:moveTo>
                  <a:cubicBezTo>
                    <a:pt x="14704" y="6142"/>
                    <a:pt x="40012" y="0"/>
                    <a:pt x="61994" y="0"/>
                  </a:cubicBezTo>
                </a:path>
              </a:pathLst>
            </a:custGeom>
            <a:noFill/>
            <a:ln w="9525" cap="flat" cmpd="sng">
              <a:solidFill>
                <a:schemeClr val="dk1"/>
              </a:solidFill>
              <a:prstDash val="solid"/>
              <a:round/>
              <a:headEnd type="none" w="med" len="med"/>
              <a:tailEnd type="none" w="med" len="med"/>
            </a:ln>
          </p:spPr>
        </p:sp>
        <p:sp>
          <p:nvSpPr>
            <p:cNvPr id="112" name="Google Shape;112;p7"/>
            <p:cNvSpPr/>
            <p:nvPr/>
          </p:nvSpPr>
          <p:spPr>
            <a:xfrm>
              <a:off x="7553450" y="4588721"/>
              <a:ext cx="1711675" cy="588850"/>
            </a:xfrm>
            <a:custGeom>
              <a:avLst/>
              <a:gdLst/>
              <a:ahLst/>
              <a:cxnLst/>
              <a:rect l="l" t="t" r="r" b="b"/>
              <a:pathLst>
                <a:path w="68467" h="23554" extrusionOk="0">
                  <a:moveTo>
                    <a:pt x="0" y="23554"/>
                  </a:moveTo>
                  <a:cubicBezTo>
                    <a:pt x="9675" y="1790"/>
                    <a:pt x="45874" y="-4422"/>
                    <a:pt x="68467" y="3116"/>
                  </a:cubicBezTo>
                </a:path>
              </a:pathLst>
            </a:custGeom>
            <a:noFill/>
            <a:ln w="9525" cap="flat" cmpd="sng">
              <a:solidFill>
                <a:schemeClr val="dk1"/>
              </a:solidFill>
              <a:prstDash val="solid"/>
              <a:round/>
              <a:headEnd type="none" w="med" len="med"/>
              <a:tailEnd type="none" w="med" len="med"/>
            </a:ln>
          </p:spPr>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3"/>
        <p:cNvGrpSpPr/>
        <p:nvPr/>
      </p:nvGrpSpPr>
      <p:grpSpPr>
        <a:xfrm>
          <a:off x="0" y="0"/>
          <a:ext cx="0" cy="0"/>
          <a:chOff x="0" y="0"/>
          <a:chExt cx="0" cy="0"/>
        </a:xfrm>
      </p:grpSpPr>
      <p:pic>
        <p:nvPicPr>
          <p:cNvPr id="114" name="Google Shape;114;p8"/>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115" name="Google Shape;115;p8"/>
          <p:cNvPicPr preferRelativeResize="0"/>
          <p:nvPr/>
        </p:nvPicPr>
        <p:blipFill rotWithShape="1">
          <a:blip r:embed="rId3">
            <a:alphaModFix amt="70000"/>
          </a:blip>
          <a:srcRect t="69" b="79"/>
          <a:stretch/>
        </p:blipFill>
        <p:spPr>
          <a:xfrm rot="-5400000">
            <a:off x="6189648" y="-35851"/>
            <a:ext cx="2918499" cy="2990199"/>
          </a:xfrm>
          <a:prstGeom prst="rect">
            <a:avLst/>
          </a:prstGeom>
          <a:noFill/>
          <a:ln>
            <a:noFill/>
          </a:ln>
        </p:spPr>
      </p:pic>
      <p:pic>
        <p:nvPicPr>
          <p:cNvPr id="116" name="Google Shape;116;p8"/>
          <p:cNvPicPr preferRelativeResize="0"/>
          <p:nvPr/>
        </p:nvPicPr>
        <p:blipFill rotWithShape="1">
          <a:blip r:embed="rId2">
            <a:alphaModFix amt="70000"/>
          </a:blip>
          <a:srcRect t="69" b="79"/>
          <a:stretch/>
        </p:blipFill>
        <p:spPr>
          <a:xfrm rot="10800000">
            <a:off x="-2" y="-1"/>
            <a:ext cx="2918499" cy="2990199"/>
          </a:xfrm>
          <a:prstGeom prst="rect">
            <a:avLst/>
          </a:prstGeom>
          <a:noFill/>
          <a:ln>
            <a:noFill/>
          </a:ln>
        </p:spPr>
      </p:pic>
      <p:pic>
        <p:nvPicPr>
          <p:cNvPr id="117" name="Google Shape;117;p8"/>
          <p:cNvPicPr preferRelativeResize="0"/>
          <p:nvPr/>
        </p:nvPicPr>
        <p:blipFill rotWithShape="1">
          <a:blip r:embed="rId3">
            <a:alphaModFix amt="70000"/>
          </a:blip>
          <a:srcRect t="69" b="79"/>
          <a:stretch/>
        </p:blipFill>
        <p:spPr>
          <a:xfrm rot="5400000">
            <a:off x="35848" y="2189149"/>
            <a:ext cx="2918499" cy="2990199"/>
          </a:xfrm>
          <a:prstGeom prst="rect">
            <a:avLst/>
          </a:prstGeom>
          <a:noFill/>
          <a:ln>
            <a:noFill/>
          </a:ln>
        </p:spPr>
      </p:pic>
      <p:pic>
        <p:nvPicPr>
          <p:cNvPr id="118" name="Google Shape;118;p8"/>
          <p:cNvPicPr preferRelativeResize="0"/>
          <p:nvPr/>
        </p:nvPicPr>
        <p:blipFill>
          <a:blip r:embed="rId4">
            <a:alphaModFix/>
          </a:blip>
          <a:stretch>
            <a:fillRect/>
          </a:stretch>
        </p:blipFill>
        <p:spPr>
          <a:xfrm rot="-5400000">
            <a:off x="171114" y="1128419"/>
            <a:ext cx="627049" cy="678626"/>
          </a:xfrm>
          <a:prstGeom prst="rect">
            <a:avLst/>
          </a:prstGeom>
          <a:noFill/>
          <a:ln>
            <a:noFill/>
          </a:ln>
        </p:spPr>
      </p:pic>
      <p:grpSp>
        <p:nvGrpSpPr>
          <p:cNvPr id="119" name="Google Shape;119;p8"/>
          <p:cNvGrpSpPr/>
          <p:nvPr/>
        </p:nvGrpSpPr>
        <p:grpSpPr>
          <a:xfrm rot="10800000">
            <a:off x="-45909" y="3983444"/>
            <a:ext cx="1739189" cy="1250125"/>
            <a:chOff x="7475933" y="-9400"/>
            <a:chExt cx="1739189" cy="1250125"/>
          </a:xfrm>
        </p:grpSpPr>
        <p:sp>
          <p:nvSpPr>
            <p:cNvPr id="120" name="Google Shape;120;p8"/>
            <p:cNvSpPr/>
            <p:nvPr/>
          </p:nvSpPr>
          <p:spPr>
            <a:xfrm>
              <a:off x="7569500" y="-9400"/>
              <a:ext cx="1645622" cy="1159100"/>
            </a:xfrm>
            <a:custGeom>
              <a:avLst/>
              <a:gdLst/>
              <a:ahLst/>
              <a:cxnLst/>
              <a:rect l="l" t="t" r="r" b="b"/>
              <a:pathLst>
                <a:path w="72216" h="46364" extrusionOk="0">
                  <a:moveTo>
                    <a:pt x="0" y="0"/>
                  </a:moveTo>
                  <a:cubicBezTo>
                    <a:pt x="2118" y="9532"/>
                    <a:pt x="1544" y="20795"/>
                    <a:pt x="7899" y="28209"/>
                  </a:cubicBezTo>
                  <a:cubicBezTo>
                    <a:pt x="22158" y="44843"/>
                    <a:pt x="52620" y="51548"/>
                    <a:pt x="72216" y="41750"/>
                  </a:cubicBezTo>
                </a:path>
              </a:pathLst>
            </a:custGeom>
            <a:noFill/>
            <a:ln w="9525" cap="flat" cmpd="sng">
              <a:solidFill>
                <a:schemeClr val="dk1"/>
              </a:solidFill>
              <a:prstDash val="solid"/>
              <a:round/>
              <a:headEnd type="none" w="med" len="med"/>
              <a:tailEnd type="none" w="med" len="med"/>
            </a:ln>
          </p:spPr>
        </p:sp>
        <p:sp>
          <p:nvSpPr>
            <p:cNvPr id="121" name="Google Shape;121;p8"/>
            <p:cNvSpPr/>
            <p:nvPr/>
          </p:nvSpPr>
          <p:spPr>
            <a:xfrm>
              <a:off x="7475933" y="-9400"/>
              <a:ext cx="1739125" cy="1250125"/>
            </a:xfrm>
            <a:custGeom>
              <a:avLst/>
              <a:gdLst/>
              <a:ahLst/>
              <a:cxnLst/>
              <a:rect l="l" t="t" r="r" b="b"/>
              <a:pathLst>
                <a:path w="69565" h="50005" extrusionOk="0">
                  <a:moveTo>
                    <a:pt x="734" y="0"/>
                  </a:moveTo>
                  <a:cubicBezTo>
                    <a:pt x="734" y="6770"/>
                    <a:pt x="1525" y="13587"/>
                    <a:pt x="734" y="20311"/>
                  </a:cubicBezTo>
                  <a:cubicBezTo>
                    <a:pt x="-65" y="27108"/>
                    <a:pt x="-1096" y="35782"/>
                    <a:pt x="3743" y="40621"/>
                  </a:cubicBezTo>
                  <a:cubicBezTo>
                    <a:pt x="12523" y="49401"/>
                    <a:pt x="27822" y="47605"/>
                    <a:pt x="40227" y="48144"/>
                  </a:cubicBezTo>
                  <a:cubicBezTo>
                    <a:pt x="49998" y="48569"/>
                    <a:pt x="60817" y="52142"/>
                    <a:pt x="69565" y="47768"/>
                  </a:cubicBezTo>
                </a:path>
              </a:pathLst>
            </a:custGeom>
            <a:noFill/>
            <a:ln w="9525" cap="flat" cmpd="sng">
              <a:solidFill>
                <a:schemeClr val="dk1"/>
              </a:solidFill>
              <a:prstDash val="solid"/>
              <a:round/>
              <a:headEnd type="none" w="med" len="med"/>
              <a:tailEnd type="none" w="med" len="med"/>
            </a:ln>
          </p:spPr>
        </p:sp>
      </p:grpSp>
      <p:grpSp>
        <p:nvGrpSpPr>
          <p:cNvPr id="122" name="Google Shape;122;p8"/>
          <p:cNvGrpSpPr/>
          <p:nvPr/>
        </p:nvGrpSpPr>
        <p:grpSpPr>
          <a:xfrm rot="10800000">
            <a:off x="7050038" y="-31060"/>
            <a:ext cx="2125100" cy="870468"/>
            <a:chOff x="0" y="4301224"/>
            <a:chExt cx="2125100" cy="870468"/>
          </a:xfrm>
        </p:grpSpPr>
        <p:sp>
          <p:nvSpPr>
            <p:cNvPr id="123" name="Google Shape;123;p8"/>
            <p:cNvSpPr/>
            <p:nvPr/>
          </p:nvSpPr>
          <p:spPr>
            <a:xfrm>
              <a:off x="0" y="4301224"/>
              <a:ext cx="2125100" cy="864025"/>
            </a:xfrm>
            <a:custGeom>
              <a:avLst/>
              <a:gdLst/>
              <a:ahLst/>
              <a:cxnLst/>
              <a:rect l="l" t="t" r="r" b="b"/>
              <a:pathLst>
                <a:path w="85004" h="50454" extrusionOk="0">
                  <a:moveTo>
                    <a:pt x="0" y="2310"/>
                  </a:moveTo>
                  <a:cubicBezTo>
                    <a:pt x="10785" y="513"/>
                    <a:pt x="21794" y="385"/>
                    <a:pt x="32723" y="54"/>
                  </a:cubicBezTo>
                  <a:cubicBezTo>
                    <a:pt x="39901" y="-163"/>
                    <a:pt x="48558" y="778"/>
                    <a:pt x="53410" y="6072"/>
                  </a:cubicBezTo>
                  <a:cubicBezTo>
                    <a:pt x="65680" y="19460"/>
                    <a:pt x="68762" y="42333"/>
                    <a:pt x="85004" y="50454"/>
                  </a:cubicBezTo>
                </a:path>
              </a:pathLst>
            </a:custGeom>
            <a:noFill/>
            <a:ln w="9525" cap="flat" cmpd="sng">
              <a:solidFill>
                <a:schemeClr val="dk1"/>
              </a:solidFill>
              <a:prstDash val="solid"/>
              <a:round/>
              <a:headEnd type="none" w="med" len="med"/>
              <a:tailEnd type="none" w="med" len="med"/>
            </a:ln>
          </p:spPr>
        </p:sp>
        <p:sp>
          <p:nvSpPr>
            <p:cNvPr id="124" name="Google Shape;124;p8"/>
            <p:cNvSpPr/>
            <p:nvPr/>
          </p:nvSpPr>
          <p:spPr>
            <a:xfrm>
              <a:off x="0" y="4364711"/>
              <a:ext cx="2087500" cy="806981"/>
            </a:xfrm>
            <a:custGeom>
              <a:avLst/>
              <a:gdLst/>
              <a:ahLst/>
              <a:cxnLst/>
              <a:rect l="l" t="t" r="r" b="b"/>
              <a:pathLst>
                <a:path w="83500" h="47123" extrusionOk="0">
                  <a:moveTo>
                    <a:pt x="0" y="860"/>
                  </a:moveTo>
                  <a:cubicBezTo>
                    <a:pt x="7436" y="-1619"/>
                    <a:pt x="15716" y="1969"/>
                    <a:pt x="23320" y="3869"/>
                  </a:cubicBezTo>
                  <a:cubicBezTo>
                    <a:pt x="35044" y="6799"/>
                    <a:pt x="49427" y="8208"/>
                    <a:pt x="56795" y="17786"/>
                  </a:cubicBezTo>
                  <a:cubicBezTo>
                    <a:pt x="64858" y="28267"/>
                    <a:pt x="70276" y="47123"/>
                    <a:pt x="83500" y="47123"/>
                  </a:cubicBezTo>
                </a:path>
              </a:pathLst>
            </a:custGeom>
            <a:noFill/>
            <a:ln w="9525" cap="flat" cmpd="sng">
              <a:solidFill>
                <a:schemeClr val="dk1"/>
              </a:solidFill>
              <a:prstDash val="solid"/>
              <a:round/>
              <a:headEnd type="none" w="med" len="med"/>
              <a:tailEnd type="none" w="med" len="med"/>
            </a:ln>
          </p:spPr>
        </p:sp>
      </p:grpSp>
      <p:pic>
        <p:nvPicPr>
          <p:cNvPr id="125" name="Google Shape;125;p8"/>
          <p:cNvPicPr preferRelativeResize="0"/>
          <p:nvPr/>
        </p:nvPicPr>
        <p:blipFill>
          <a:blip r:embed="rId4">
            <a:alphaModFix/>
          </a:blip>
          <a:stretch>
            <a:fillRect/>
          </a:stretch>
        </p:blipFill>
        <p:spPr>
          <a:xfrm rot="10800000" flipH="1">
            <a:off x="823954" y="271032"/>
            <a:ext cx="354246" cy="383365"/>
          </a:xfrm>
          <a:prstGeom prst="rect">
            <a:avLst/>
          </a:prstGeom>
          <a:noFill/>
          <a:ln>
            <a:noFill/>
          </a:ln>
        </p:spPr>
      </p:pic>
      <p:pic>
        <p:nvPicPr>
          <p:cNvPr id="126" name="Google Shape;126;p8"/>
          <p:cNvPicPr preferRelativeResize="0"/>
          <p:nvPr/>
        </p:nvPicPr>
        <p:blipFill>
          <a:blip r:embed="rId4">
            <a:alphaModFix/>
          </a:blip>
          <a:stretch>
            <a:fillRect/>
          </a:stretch>
        </p:blipFill>
        <p:spPr>
          <a:xfrm rot="5400000" flipH="1">
            <a:off x="7206796" y="4276159"/>
            <a:ext cx="614185" cy="664700"/>
          </a:xfrm>
          <a:prstGeom prst="rect">
            <a:avLst/>
          </a:prstGeom>
          <a:noFill/>
          <a:ln>
            <a:noFill/>
          </a:ln>
        </p:spPr>
      </p:pic>
      <p:pic>
        <p:nvPicPr>
          <p:cNvPr id="127" name="Google Shape;127;p8"/>
          <p:cNvPicPr preferRelativeResize="0"/>
          <p:nvPr/>
        </p:nvPicPr>
        <p:blipFill>
          <a:blip r:embed="rId5">
            <a:alphaModFix/>
          </a:blip>
          <a:stretch>
            <a:fillRect/>
          </a:stretch>
        </p:blipFill>
        <p:spPr>
          <a:xfrm rot="10800000">
            <a:off x="1336399" y="426345"/>
            <a:ext cx="572150" cy="526750"/>
          </a:xfrm>
          <a:prstGeom prst="rect">
            <a:avLst/>
          </a:prstGeom>
          <a:noFill/>
          <a:ln>
            <a:noFill/>
          </a:ln>
        </p:spPr>
      </p:pic>
      <p:pic>
        <p:nvPicPr>
          <p:cNvPr id="128" name="Google Shape;128;p8"/>
          <p:cNvPicPr preferRelativeResize="0"/>
          <p:nvPr/>
        </p:nvPicPr>
        <p:blipFill>
          <a:blip r:embed="rId6">
            <a:alphaModFix/>
          </a:blip>
          <a:stretch>
            <a:fillRect/>
          </a:stretch>
        </p:blipFill>
        <p:spPr>
          <a:xfrm rot="-2700000">
            <a:off x="8600261" y="4166658"/>
            <a:ext cx="774268" cy="2043955"/>
          </a:xfrm>
          <a:prstGeom prst="rect">
            <a:avLst/>
          </a:prstGeom>
          <a:noFill/>
          <a:ln>
            <a:noFill/>
          </a:ln>
        </p:spPr>
      </p:pic>
      <p:pic>
        <p:nvPicPr>
          <p:cNvPr id="129" name="Google Shape;129;p8"/>
          <p:cNvPicPr preferRelativeResize="0"/>
          <p:nvPr/>
        </p:nvPicPr>
        <p:blipFill>
          <a:blip r:embed="rId7">
            <a:alphaModFix/>
          </a:blip>
          <a:stretch>
            <a:fillRect/>
          </a:stretch>
        </p:blipFill>
        <p:spPr>
          <a:xfrm rot="8660147">
            <a:off x="215182" y="-208286"/>
            <a:ext cx="768380" cy="1881195"/>
          </a:xfrm>
          <a:prstGeom prst="rect">
            <a:avLst/>
          </a:prstGeom>
          <a:noFill/>
          <a:ln>
            <a:noFill/>
          </a:ln>
        </p:spPr>
      </p:pic>
      <p:pic>
        <p:nvPicPr>
          <p:cNvPr id="130" name="Google Shape;130;p8"/>
          <p:cNvPicPr preferRelativeResize="0"/>
          <p:nvPr/>
        </p:nvPicPr>
        <p:blipFill>
          <a:blip r:embed="rId8">
            <a:alphaModFix/>
          </a:blip>
          <a:stretch>
            <a:fillRect/>
          </a:stretch>
        </p:blipFill>
        <p:spPr>
          <a:xfrm rot="-5400000">
            <a:off x="8179081" y="3091016"/>
            <a:ext cx="768396" cy="1434080"/>
          </a:xfrm>
          <a:prstGeom prst="rect">
            <a:avLst/>
          </a:prstGeom>
          <a:noFill/>
          <a:ln>
            <a:noFill/>
          </a:ln>
        </p:spPr>
      </p:pic>
      <p:sp>
        <p:nvSpPr>
          <p:cNvPr id="131" name="Google Shape;131;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2"/>
        <p:cNvGrpSpPr/>
        <p:nvPr/>
      </p:nvGrpSpPr>
      <p:grpSpPr>
        <a:xfrm>
          <a:off x="0" y="0"/>
          <a:ext cx="0" cy="0"/>
          <a:chOff x="0" y="0"/>
          <a:chExt cx="0" cy="0"/>
        </a:xfrm>
      </p:grpSpPr>
      <p:pic>
        <p:nvPicPr>
          <p:cNvPr id="133" name="Google Shape;133;p9"/>
          <p:cNvPicPr preferRelativeResize="0"/>
          <p:nvPr/>
        </p:nvPicPr>
        <p:blipFill rotWithShape="1">
          <a:blip r:embed="rId2">
            <a:alphaModFix amt="70000"/>
          </a:blip>
          <a:srcRect t="69" b="79"/>
          <a:stretch/>
        </p:blipFill>
        <p:spPr>
          <a:xfrm>
            <a:off x="6225498" y="2153299"/>
            <a:ext cx="2918499" cy="2990199"/>
          </a:xfrm>
          <a:prstGeom prst="rect">
            <a:avLst/>
          </a:prstGeom>
          <a:noFill/>
          <a:ln>
            <a:noFill/>
          </a:ln>
        </p:spPr>
      </p:pic>
      <p:pic>
        <p:nvPicPr>
          <p:cNvPr id="134" name="Google Shape;134;p9"/>
          <p:cNvPicPr preferRelativeResize="0"/>
          <p:nvPr/>
        </p:nvPicPr>
        <p:blipFill rotWithShape="1">
          <a:blip r:embed="rId3">
            <a:alphaModFix amt="70000"/>
          </a:blip>
          <a:srcRect t="69" b="79"/>
          <a:stretch/>
        </p:blipFill>
        <p:spPr>
          <a:xfrm rot="10800000">
            <a:off x="-2" y="-1"/>
            <a:ext cx="2918499" cy="2990199"/>
          </a:xfrm>
          <a:prstGeom prst="rect">
            <a:avLst/>
          </a:prstGeom>
          <a:noFill/>
          <a:ln>
            <a:noFill/>
          </a:ln>
        </p:spPr>
      </p:pic>
      <p:pic>
        <p:nvPicPr>
          <p:cNvPr id="135" name="Google Shape;135;p9"/>
          <p:cNvPicPr preferRelativeResize="0"/>
          <p:nvPr/>
        </p:nvPicPr>
        <p:blipFill rotWithShape="1">
          <a:blip r:embed="rId2">
            <a:alphaModFix amt="70000"/>
          </a:blip>
          <a:srcRect t="69" b="79"/>
          <a:stretch/>
        </p:blipFill>
        <p:spPr>
          <a:xfrm rot="5400000">
            <a:off x="35861" y="2189149"/>
            <a:ext cx="2918499" cy="2990199"/>
          </a:xfrm>
          <a:prstGeom prst="rect">
            <a:avLst/>
          </a:prstGeom>
          <a:noFill/>
          <a:ln>
            <a:noFill/>
          </a:ln>
        </p:spPr>
      </p:pic>
      <p:pic>
        <p:nvPicPr>
          <p:cNvPr id="136" name="Google Shape;136;p9"/>
          <p:cNvPicPr preferRelativeResize="0"/>
          <p:nvPr/>
        </p:nvPicPr>
        <p:blipFill rotWithShape="1">
          <a:blip r:embed="rId3">
            <a:alphaModFix amt="70000"/>
          </a:blip>
          <a:srcRect t="69" b="79"/>
          <a:stretch/>
        </p:blipFill>
        <p:spPr>
          <a:xfrm rot="-5400000">
            <a:off x="6189648" y="-52876"/>
            <a:ext cx="2918499" cy="2990199"/>
          </a:xfrm>
          <a:prstGeom prst="rect">
            <a:avLst/>
          </a:prstGeom>
          <a:noFill/>
          <a:ln>
            <a:noFill/>
          </a:ln>
        </p:spPr>
      </p:pic>
      <p:pic>
        <p:nvPicPr>
          <p:cNvPr id="137" name="Google Shape;137;p9"/>
          <p:cNvPicPr preferRelativeResize="0"/>
          <p:nvPr/>
        </p:nvPicPr>
        <p:blipFill>
          <a:blip r:embed="rId4">
            <a:alphaModFix/>
          </a:blip>
          <a:stretch>
            <a:fillRect/>
          </a:stretch>
        </p:blipFill>
        <p:spPr>
          <a:xfrm flipH="1">
            <a:off x="8607675" y="4310321"/>
            <a:ext cx="354246" cy="383365"/>
          </a:xfrm>
          <a:prstGeom prst="rect">
            <a:avLst/>
          </a:prstGeom>
          <a:noFill/>
          <a:ln>
            <a:noFill/>
          </a:ln>
        </p:spPr>
      </p:pic>
      <p:pic>
        <p:nvPicPr>
          <p:cNvPr id="138" name="Google Shape;138;p9"/>
          <p:cNvPicPr preferRelativeResize="0"/>
          <p:nvPr/>
        </p:nvPicPr>
        <p:blipFill>
          <a:blip r:embed="rId4">
            <a:alphaModFix/>
          </a:blip>
          <a:stretch>
            <a:fillRect/>
          </a:stretch>
        </p:blipFill>
        <p:spPr>
          <a:xfrm rot="5400000" flipH="1">
            <a:off x="806956" y="-42278"/>
            <a:ext cx="614185" cy="664700"/>
          </a:xfrm>
          <a:prstGeom prst="rect">
            <a:avLst/>
          </a:prstGeom>
          <a:noFill/>
          <a:ln>
            <a:noFill/>
          </a:ln>
        </p:spPr>
      </p:pic>
      <p:pic>
        <p:nvPicPr>
          <p:cNvPr id="139" name="Google Shape;139;p9"/>
          <p:cNvPicPr preferRelativeResize="0"/>
          <p:nvPr/>
        </p:nvPicPr>
        <p:blipFill>
          <a:blip r:embed="rId5">
            <a:alphaModFix/>
          </a:blip>
          <a:stretch>
            <a:fillRect/>
          </a:stretch>
        </p:blipFill>
        <p:spPr>
          <a:xfrm>
            <a:off x="-148987" y="535011"/>
            <a:ext cx="572150" cy="526750"/>
          </a:xfrm>
          <a:prstGeom prst="rect">
            <a:avLst/>
          </a:prstGeom>
          <a:noFill/>
          <a:ln>
            <a:noFill/>
          </a:ln>
        </p:spPr>
      </p:pic>
      <p:pic>
        <p:nvPicPr>
          <p:cNvPr id="140" name="Google Shape;140;p9"/>
          <p:cNvPicPr preferRelativeResize="0"/>
          <p:nvPr/>
        </p:nvPicPr>
        <p:blipFill>
          <a:blip r:embed="rId6">
            <a:alphaModFix/>
          </a:blip>
          <a:stretch>
            <a:fillRect/>
          </a:stretch>
        </p:blipFill>
        <p:spPr>
          <a:xfrm rot="9195370">
            <a:off x="-247087" y="-891702"/>
            <a:ext cx="768380" cy="1881195"/>
          </a:xfrm>
          <a:prstGeom prst="rect">
            <a:avLst/>
          </a:prstGeom>
          <a:noFill/>
          <a:ln>
            <a:noFill/>
          </a:ln>
        </p:spPr>
      </p:pic>
      <p:pic>
        <p:nvPicPr>
          <p:cNvPr id="141" name="Google Shape;141;p9"/>
          <p:cNvPicPr preferRelativeResize="0"/>
          <p:nvPr/>
        </p:nvPicPr>
        <p:blipFill>
          <a:blip r:embed="rId7">
            <a:alphaModFix/>
          </a:blip>
          <a:stretch>
            <a:fillRect/>
          </a:stretch>
        </p:blipFill>
        <p:spPr>
          <a:xfrm rot="-3675665">
            <a:off x="8119550" y="4427336"/>
            <a:ext cx="768395" cy="1434077"/>
          </a:xfrm>
          <a:prstGeom prst="rect">
            <a:avLst/>
          </a:prstGeom>
          <a:noFill/>
          <a:ln>
            <a:noFill/>
          </a:ln>
        </p:spPr>
      </p:pic>
      <p:grpSp>
        <p:nvGrpSpPr>
          <p:cNvPr id="142" name="Google Shape;142;p9"/>
          <p:cNvGrpSpPr/>
          <p:nvPr/>
        </p:nvGrpSpPr>
        <p:grpSpPr>
          <a:xfrm rot="-5400000">
            <a:off x="70694" y="4051856"/>
            <a:ext cx="1018650" cy="1192188"/>
            <a:chOff x="-47850" y="-51087"/>
            <a:chExt cx="1018650" cy="1192188"/>
          </a:xfrm>
        </p:grpSpPr>
        <p:sp>
          <p:nvSpPr>
            <p:cNvPr id="143" name="Google Shape;143;p9"/>
            <p:cNvSpPr/>
            <p:nvPr/>
          </p:nvSpPr>
          <p:spPr>
            <a:xfrm>
              <a:off x="-34075" y="-34075"/>
              <a:ext cx="1004875" cy="1175175"/>
            </a:xfrm>
            <a:custGeom>
              <a:avLst/>
              <a:gdLst/>
              <a:ahLst/>
              <a:cxnLst/>
              <a:rect l="l" t="t" r="r" b="b"/>
              <a:pathLst>
                <a:path w="40195" h="47007" extrusionOk="0">
                  <a:moveTo>
                    <a:pt x="0" y="47007"/>
                  </a:moveTo>
                  <a:cubicBezTo>
                    <a:pt x="12052" y="46299"/>
                    <a:pt x="23586" y="37803"/>
                    <a:pt x="30998" y="28273"/>
                  </a:cubicBezTo>
                  <a:cubicBezTo>
                    <a:pt x="37082" y="20450"/>
                    <a:pt x="37790" y="9614"/>
                    <a:pt x="40195" y="0"/>
                  </a:cubicBezTo>
                </a:path>
              </a:pathLst>
            </a:custGeom>
            <a:noFill/>
            <a:ln w="9525" cap="flat" cmpd="sng">
              <a:solidFill>
                <a:schemeClr val="dk1"/>
              </a:solidFill>
              <a:prstDash val="solid"/>
              <a:round/>
              <a:headEnd type="none" w="med" len="med"/>
              <a:tailEnd type="none" w="med" len="med"/>
            </a:ln>
          </p:spPr>
        </p:sp>
        <p:sp>
          <p:nvSpPr>
            <p:cNvPr id="144" name="Google Shape;144;p9"/>
            <p:cNvSpPr/>
            <p:nvPr/>
          </p:nvSpPr>
          <p:spPr>
            <a:xfrm>
              <a:off x="-47850" y="-51087"/>
              <a:ext cx="890939" cy="1038925"/>
            </a:xfrm>
            <a:custGeom>
              <a:avLst/>
              <a:gdLst/>
              <a:ahLst/>
              <a:cxnLst/>
              <a:rect l="l" t="t" r="r" b="b"/>
              <a:pathLst>
                <a:path w="33381" h="41557" extrusionOk="0">
                  <a:moveTo>
                    <a:pt x="0" y="41557"/>
                  </a:moveTo>
                  <a:cubicBezTo>
                    <a:pt x="17768" y="41557"/>
                    <a:pt x="33381" y="17768"/>
                    <a:pt x="33381" y="0"/>
                  </a:cubicBezTo>
                </a:path>
              </a:pathLst>
            </a:custGeom>
            <a:noFill/>
            <a:ln w="9525" cap="flat" cmpd="sng">
              <a:solidFill>
                <a:schemeClr val="dk1"/>
              </a:solidFill>
              <a:prstDash val="solid"/>
              <a:round/>
              <a:headEnd type="none" w="med" len="med"/>
              <a:tailEnd type="none" w="med" len="med"/>
            </a:ln>
          </p:spPr>
        </p:sp>
      </p:grpSp>
      <p:grpSp>
        <p:nvGrpSpPr>
          <p:cNvPr id="145" name="Google Shape;145;p9"/>
          <p:cNvGrpSpPr/>
          <p:nvPr/>
        </p:nvGrpSpPr>
        <p:grpSpPr>
          <a:xfrm>
            <a:off x="8424387" y="-69374"/>
            <a:ext cx="793945" cy="1107805"/>
            <a:chOff x="8233204" y="-17025"/>
            <a:chExt cx="946750" cy="1321175"/>
          </a:xfrm>
        </p:grpSpPr>
        <p:sp>
          <p:nvSpPr>
            <p:cNvPr id="146" name="Google Shape;146;p9"/>
            <p:cNvSpPr/>
            <p:nvPr/>
          </p:nvSpPr>
          <p:spPr>
            <a:xfrm>
              <a:off x="8233204" y="-17025"/>
              <a:ext cx="946750" cy="1216850"/>
            </a:xfrm>
            <a:custGeom>
              <a:avLst/>
              <a:gdLst/>
              <a:ahLst/>
              <a:cxnLst/>
              <a:rect l="l" t="t" r="r" b="b"/>
              <a:pathLst>
                <a:path w="37870" h="48674" extrusionOk="0">
                  <a:moveTo>
                    <a:pt x="37870" y="48028"/>
                  </a:moveTo>
                  <a:cubicBezTo>
                    <a:pt x="28219" y="48028"/>
                    <a:pt x="15474" y="50982"/>
                    <a:pt x="9257" y="43600"/>
                  </a:cubicBezTo>
                  <a:cubicBezTo>
                    <a:pt x="-218" y="32348"/>
                    <a:pt x="-2211" y="13953"/>
                    <a:pt x="2445" y="0"/>
                  </a:cubicBezTo>
                </a:path>
              </a:pathLst>
            </a:custGeom>
            <a:noFill/>
            <a:ln w="9525" cap="flat" cmpd="sng">
              <a:solidFill>
                <a:schemeClr val="dk1"/>
              </a:solidFill>
              <a:prstDash val="solid"/>
              <a:round/>
              <a:headEnd type="none" w="med" len="med"/>
              <a:tailEnd type="none" w="med" len="med"/>
            </a:ln>
          </p:spPr>
        </p:sp>
        <p:sp>
          <p:nvSpPr>
            <p:cNvPr id="147" name="Google Shape;147;p9"/>
            <p:cNvSpPr/>
            <p:nvPr/>
          </p:nvSpPr>
          <p:spPr>
            <a:xfrm>
              <a:off x="8336901" y="8525"/>
              <a:ext cx="826040" cy="1295625"/>
            </a:xfrm>
            <a:custGeom>
              <a:avLst/>
              <a:gdLst/>
              <a:ahLst/>
              <a:cxnLst/>
              <a:rect l="l" t="t" r="r" b="b"/>
              <a:pathLst>
                <a:path w="35609" h="51825" extrusionOk="0">
                  <a:moveTo>
                    <a:pt x="4271" y="0"/>
                  </a:moveTo>
                  <a:cubicBezTo>
                    <a:pt x="1931" y="7013"/>
                    <a:pt x="-550" y="14443"/>
                    <a:pt x="184" y="21800"/>
                  </a:cubicBezTo>
                  <a:cubicBezTo>
                    <a:pt x="1102" y="30996"/>
                    <a:pt x="6307" y="39758"/>
                    <a:pt x="12446" y="46666"/>
                  </a:cubicBezTo>
                  <a:cubicBezTo>
                    <a:pt x="17698" y="52576"/>
                    <a:pt x="27702" y="51775"/>
                    <a:pt x="35609" y="51775"/>
                  </a:cubicBezTo>
                </a:path>
              </a:pathLst>
            </a:custGeom>
            <a:noFill/>
            <a:ln w="9525" cap="flat" cmpd="sng">
              <a:solidFill>
                <a:schemeClr val="dk1"/>
              </a:solidFill>
              <a:prstDash val="solid"/>
              <a:round/>
              <a:headEnd type="none" w="med" len="med"/>
              <a:tailEnd type="none" w="med" len="med"/>
            </a:ln>
          </p:spPr>
        </p:sp>
      </p:grpSp>
      <p:sp>
        <p:nvSpPr>
          <p:cNvPr id="148" name="Google Shape;148;p9"/>
          <p:cNvSpPr txBox="1">
            <a:spLocks noGrp="1"/>
          </p:cNvSpPr>
          <p:nvPr>
            <p:ph type="title"/>
          </p:nvPr>
        </p:nvSpPr>
        <p:spPr>
          <a:xfrm>
            <a:off x="720000" y="367423"/>
            <a:ext cx="7704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9"/>
          <p:cNvSpPr txBox="1">
            <a:spLocks noGrp="1"/>
          </p:cNvSpPr>
          <p:nvPr>
            <p:ph type="subTitle" idx="1"/>
          </p:nvPr>
        </p:nvSpPr>
        <p:spPr>
          <a:xfrm>
            <a:off x="2241550" y="1348750"/>
            <a:ext cx="4661100" cy="16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1600"/>
              </a:spcBef>
              <a:spcAft>
                <a:spcPts val="0"/>
              </a:spcAft>
              <a:buSzPts val="1200"/>
              <a:buNone/>
              <a:defRPr/>
            </a:lvl2pPr>
            <a:lvl3pPr lvl="2" algn="ctr" rtl="0">
              <a:lnSpc>
                <a:spcPct val="100000"/>
              </a:lnSpc>
              <a:spcBef>
                <a:spcPts val="1600"/>
              </a:spcBef>
              <a:spcAft>
                <a:spcPts val="0"/>
              </a:spcAft>
              <a:buSzPts val="1200"/>
              <a:buNone/>
              <a:defRPr/>
            </a:lvl3pPr>
            <a:lvl4pPr lvl="3" algn="ctr" rtl="0">
              <a:lnSpc>
                <a:spcPct val="100000"/>
              </a:lnSpc>
              <a:spcBef>
                <a:spcPts val="1600"/>
              </a:spcBef>
              <a:spcAft>
                <a:spcPts val="0"/>
              </a:spcAft>
              <a:buSzPts val="1200"/>
              <a:buNone/>
              <a:defRPr/>
            </a:lvl4pPr>
            <a:lvl5pPr lvl="4" algn="ctr" rtl="0">
              <a:lnSpc>
                <a:spcPct val="100000"/>
              </a:lnSpc>
              <a:spcBef>
                <a:spcPts val="1600"/>
              </a:spcBef>
              <a:spcAft>
                <a:spcPts val="0"/>
              </a:spcAft>
              <a:buSzPts val="1200"/>
              <a:buNone/>
              <a:defRPr/>
            </a:lvl5pPr>
            <a:lvl6pPr lvl="5" algn="ctr" rtl="0">
              <a:lnSpc>
                <a:spcPct val="100000"/>
              </a:lnSpc>
              <a:spcBef>
                <a:spcPts val="1600"/>
              </a:spcBef>
              <a:spcAft>
                <a:spcPts val="0"/>
              </a:spcAft>
              <a:buSzPts val="1200"/>
              <a:buNone/>
              <a:defRPr/>
            </a:lvl6pPr>
            <a:lvl7pPr lvl="6" algn="ctr" rtl="0">
              <a:lnSpc>
                <a:spcPct val="100000"/>
              </a:lnSpc>
              <a:spcBef>
                <a:spcPts val="1600"/>
              </a:spcBef>
              <a:spcAft>
                <a:spcPts val="0"/>
              </a:spcAft>
              <a:buSzPts val="1200"/>
              <a:buNone/>
              <a:defRPr/>
            </a:lvl7pPr>
            <a:lvl8pPr lvl="7" algn="ctr" rtl="0">
              <a:lnSpc>
                <a:spcPct val="100000"/>
              </a:lnSpc>
              <a:spcBef>
                <a:spcPts val="1600"/>
              </a:spcBef>
              <a:spcAft>
                <a:spcPts val="0"/>
              </a:spcAft>
              <a:buSzPts val="1200"/>
              <a:buNone/>
              <a:defRPr/>
            </a:lvl8pPr>
            <a:lvl9pPr lvl="8" algn="ctr" rtl="0">
              <a:lnSpc>
                <a:spcPct val="100000"/>
              </a:lnSpc>
              <a:spcBef>
                <a:spcPts val="1600"/>
              </a:spcBef>
              <a:spcAft>
                <a:spcPts val="1600"/>
              </a:spcAft>
              <a:buSzPts val="12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50"/>
        <p:cNvGrpSpPr/>
        <p:nvPr/>
      </p:nvGrpSpPr>
      <p:grpSpPr>
        <a:xfrm>
          <a:off x="0" y="0"/>
          <a:ext cx="0" cy="0"/>
          <a:chOff x="0" y="0"/>
          <a:chExt cx="0" cy="0"/>
        </a:xfrm>
      </p:grpSpPr>
      <p:pic>
        <p:nvPicPr>
          <p:cNvPr id="151" name="Google Shape;151;p10"/>
          <p:cNvPicPr preferRelativeResize="0"/>
          <p:nvPr/>
        </p:nvPicPr>
        <p:blipFill rotWithShape="1">
          <a:blip r:embed="rId2">
            <a:alphaModFix/>
          </a:blip>
          <a:srcRect t="69" b="79"/>
          <a:stretch/>
        </p:blipFill>
        <p:spPr>
          <a:xfrm flipH="1">
            <a:off x="-3" y="2153300"/>
            <a:ext cx="2918499" cy="2990199"/>
          </a:xfrm>
          <a:prstGeom prst="rect">
            <a:avLst/>
          </a:prstGeom>
          <a:noFill/>
          <a:ln>
            <a:noFill/>
          </a:ln>
        </p:spPr>
      </p:pic>
      <p:pic>
        <p:nvPicPr>
          <p:cNvPr id="152" name="Google Shape;152;p10"/>
          <p:cNvPicPr preferRelativeResize="0"/>
          <p:nvPr/>
        </p:nvPicPr>
        <p:blipFill rotWithShape="1">
          <a:blip r:embed="rId3">
            <a:alphaModFix/>
          </a:blip>
          <a:srcRect t="69" b="79"/>
          <a:stretch/>
        </p:blipFill>
        <p:spPr>
          <a:xfrm rot="5400000" flipH="1">
            <a:off x="35847" y="-35850"/>
            <a:ext cx="2918499" cy="2990199"/>
          </a:xfrm>
          <a:prstGeom prst="rect">
            <a:avLst/>
          </a:prstGeom>
          <a:noFill/>
          <a:ln>
            <a:noFill/>
          </a:ln>
        </p:spPr>
      </p:pic>
      <p:pic>
        <p:nvPicPr>
          <p:cNvPr id="153" name="Google Shape;153;p10"/>
          <p:cNvPicPr preferRelativeResize="0"/>
          <p:nvPr/>
        </p:nvPicPr>
        <p:blipFill rotWithShape="1">
          <a:blip r:embed="rId2">
            <a:alphaModFix/>
          </a:blip>
          <a:srcRect t="69" b="79"/>
          <a:stretch/>
        </p:blipFill>
        <p:spPr>
          <a:xfrm rot="10800000" flipH="1">
            <a:off x="6225497" y="0"/>
            <a:ext cx="2918499" cy="2990199"/>
          </a:xfrm>
          <a:prstGeom prst="rect">
            <a:avLst/>
          </a:prstGeom>
          <a:noFill/>
          <a:ln>
            <a:noFill/>
          </a:ln>
        </p:spPr>
      </p:pic>
      <p:pic>
        <p:nvPicPr>
          <p:cNvPr id="154" name="Google Shape;154;p10"/>
          <p:cNvPicPr preferRelativeResize="0"/>
          <p:nvPr/>
        </p:nvPicPr>
        <p:blipFill rotWithShape="1">
          <a:blip r:embed="rId3">
            <a:alphaModFix/>
          </a:blip>
          <a:srcRect t="69" b="79"/>
          <a:stretch/>
        </p:blipFill>
        <p:spPr>
          <a:xfrm rot="-5400000" flipH="1">
            <a:off x="6189647" y="2189150"/>
            <a:ext cx="2918499" cy="2990199"/>
          </a:xfrm>
          <a:prstGeom prst="rect">
            <a:avLst/>
          </a:prstGeom>
          <a:noFill/>
          <a:ln>
            <a:noFill/>
          </a:ln>
        </p:spPr>
      </p:pic>
      <p:sp>
        <p:nvSpPr>
          <p:cNvPr id="155" name="Google Shape;155;p10"/>
          <p:cNvSpPr>
            <a:spLocks noGrp="1"/>
          </p:cNvSpPr>
          <p:nvPr>
            <p:ph type="pic" idx="2"/>
          </p:nvPr>
        </p:nvSpPr>
        <p:spPr>
          <a:xfrm>
            <a:off x="432400" y="385525"/>
            <a:ext cx="8269500" cy="4372500"/>
          </a:xfrm>
          <a:prstGeom prst="rect">
            <a:avLst/>
          </a:prstGeom>
          <a:noFill/>
          <a:ln>
            <a:noFill/>
          </a:ln>
        </p:spPr>
      </p:sp>
      <p:sp>
        <p:nvSpPr>
          <p:cNvPr id="156" name="Google Shape;156;p10"/>
          <p:cNvSpPr txBox="1">
            <a:spLocks noGrp="1"/>
          </p:cNvSpPr>
          <p:nvPr>
            <p:ph type="title"/>
          </p:nvPr>
        </p:nvSpPr>
        <p:spPr>
          <a:xfrm>
            <a:off x="720000" y="535000"/>
            <a:ext cx="7704000" cy="572700"/>
          </a:xfrm>
          <a:prstGeom prst="rect">
            <a:avLst/>
          </a:pr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24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9.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Cormorant"/>
              <a:buNone/>
              <a:defRPr sz="3500">
                <a:solidFill>
                  <a:schemeClr val="dk1"/>
                </a:solidFill>
                <a:latin typeface="Cormorant"/>
                <a:ea typeface="Cormorant"/>
                <a:cs typeface="Cormorant"/>
                <a:sym typeface="Cormorant"/>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1pPr>
            <a:lvl2pPr marL="914400" lvl="1"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2pPr>
            <a:lvl3pPr marL="1371600" lvl="2"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3pPr>
            <a:lvl4pPr marL="1828800" lvl="3"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4pPr>
            <a:lvl5pPr marL="2286000" lvl="4"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5pPr>
            <a:lvl6pPr marL="2743200" lvl="5"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6pPr>
            <a:lvl7pPr marL="3200400" lvl="6"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7pPr>
            <a:lvl8pPr marL="3657600" lvl="7" indent="-304800">
              <a:lnSpc>
                <a:spcPct val="100000"/>
              </a:lnSpc>
              <a:spcBef>
                <a:spcPts val="1600"/>
              </a:spcBef>
              <a:spcAft>
                <a:spcPts val="0"/>
              </a:spcAft>
              <a:buClr>
                <a:schemeClr val="dk1"/>
              </a:buClr>
              <a:buSzPts val="1200"/>
              <a:buFont typeface="Palanquin"/>
              <a:buChar char="○"/>
              <a:defRPr sz="1200">
                <a:solidFill>
                  <a:schemeClr val="dk1"/>
                </a:solidFill>
                <a:latin typeface="Palanquin"/>
                <a:ea typeface="Palanquin"/>
                <a:cs typeface="Palanquin"/>
                <a:sym typeface="Palanquin"/>
              </a:defRPr>
            </a:lvl8pPr>
            <a:lvl9pPr marL="4114800" lvl="8" indent="-304800">
              <a:lnSpc>
                <a:spcPct val="100000"/>
              </a:lnSpc>
              <a:spcBef>
                <a:spcPts val="1600"/>
              </a:spcBef>
              <a:spcAft>
                <a:spcPts val="1600"/>
              </a:spcAft>
              <a:buClr>
                <a:schemeClr val="dk1"/>
              </a:buClr>
              <a:buSzPts val="1200"/>
              <a:buFont typeface="Palanquin"/>
              <a:buChar char="■"/>
              <a:defRPr sz="1200">
                <a:solidFill>
                  <a:schemeClr val="dk1"/>
                </a:solidFill>
                <a:latin typeface="Palanquin"/>
                <a:ea typeface="Palanquin"/>
                <a:cs typeface="Palanquin"/>
                <a:sym typeface="Palanqu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8" r:id="rId10"/>
    <p:sldLayoutId id="2147483659" r:id="rId11"/>
    <p:sldLayoutId id="2147483660" r:id="rId12"/>
    <p:sldLayoutId id="2147483661" r:id="rId13"/>
    <p:sldLayoutId id="2147483664" r:id="rId14"/>
    <p:sldLayoutId id="2147483668" r:id="rId15"/>
    <p:sldLayoutId id="2147483670" r:id="rId16"/>
    <p:sldLayoutId id="2147483671"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35"/>
        <p:cNvGrpSpPr/>
        <p:nvPr/>
      </p:nvGrpSpPr>
      <p:grpSpPr>
        <a:xfrm>
          <a:off x="0" y="0"/>
          <a:ext cx="0" cy="0"/>
          <a:chOff x="0" y="0"/>
          <a:chExt cx="0" cy="0"/>
        </a:xfrm>
      </p:grpSpPr>
      <p:sp>
        <p:nvSpPr>
          <p:cNvPr id="436" name="Google Shape;436;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37" name="Google Shape;437;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g"/><Relationship Id="rId7"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3.png"/><Relationship Id="rId5" Type="http://schemas.openxmlformats.org/officeDocument/2006/relationships/image" Target="../media/image15.jpg"/><Relationship Id="rId4" Type="http://schemas.openxmlformats.org/officeDocument/2006/relationships/image" Target="../media/image14.jpg"/></Relationships>
</file>

<file path=ppt/slides/_rels/slide1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0.xml"/><Relationship Id="rId1" Type="http://schemas.openxmlformats.org/officeDocument/2006/relationships/slideLayout" Target="../slideLayouts/slideLayout13.xml"/><Relationship Id="rId5" Type="http://schemas.openxmlformats.org/officeDocument/2006/relationships/image" Target="../media/image6.png"/><Relationship Id="rId4" Type="http://schemas.openxmlformats.org/officeDocument/2006/relationships/image" Target="../media/image17.jp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8.jpg"/><Relationship Id="rId7"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9.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44"/>
        <p:cNvGrpSpPr/>
        <p:nvPr/>
      </p:nvGrpSpPr>
      <p:grpSpPr>
        <a:xfrm>
          <a:off x="0" y="0"/>
          <a:ext cx="0" cy="0"/>
          <a:chOff x="0" y="0"/>
          <a:chExt cx="0" cy="0"/>
        </a:xfrm>
      </p:grpSpPr>
      <p:sp>
        <p:nvSpPr>
          <p:cNvPr id="445" name="Google Shape;445;p29"/>
          <p:cNvSpPr txBox="1">
            <a:spLocks noGrp="1"/>
          </p:cNvSpPr>
          <p:nvPr>
            <p:ph type="ctrTitle"/>
          </p:nvPr>
        </p:nvSpPr>
        <p:spPr>
          <a:xfrm>
            <a:off x="2440593" y="1507625"/>
            <a:ext cx="4993482" cy="1796100"/>
          </a:xfrm>
          <a:prstGeom prst="rect">
            <a:avLst/>
          </a:prstGeom>
        </p:spPr>
        <p:txBody>
          <a:bodyPr spcFirstLastPara="1" wrap="square" lIns="91425" tIns="91425" rIns="91425" bIns="91425" anchor="b" anchorCtr="0">
            <a:noAutofit/>
          </a:bodyPr>
          <a:lstStyle/>
          <a:p>
            <a:pPr lvl="0"/>
            <a:r>
              <a:rPr lang="en-US" sz="4400" b="1" u="sng" dirty="0"/>
              <a:t>Really Beauty for Less: </a:t>
            </a:r>
            <a:r>
              <a:rPr lang="en-US" sz="4000" b="1" i="1" u="sng" dirty="0"/>
              <a:t>Empowering Everyone by Redefining Beauty</a:t>
            </a:r>
            <a:endParaRPr sz="4000" b="1" i="1" u="sng" dirty="0"/>
          </a:p>
        </p:txBody>
      </p:sp>
      <p:sp>
        <p:nvSpPr>
          <p:cNvPr id="446" name="Google Shape;446;p29"/>
          <p:cNvSpPr txBox="1">
            <a:spLocks noGrp="1"/>
          </p:cNvSpPr>
          <p:nvPr>
            <p:ph type="subTitle" idx="1"/>
          </p:nvPr>
        </p:nvSpPr>
        <p:spPr>
          <a:xfrm>
            <a:off x="1477451" y="3427915"/>
            <a:ext cx="57243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Presentation by: </a:t>
            </a:r>
            <a:endParaRPr dirty="0"/>
          </a:p>
        </p:txBody>
      </p:sp>
      <p:pic>
        <p:nvPicPr>
          <p:cNvPr id="447" name="Google Shape;447;p29"/>
          <p:cNvPicPr preferRelativeResize="0"/>
          <p:nvPr/>
        </p:nvPicPr>
        <p:blipFill>
          <a:blip r:embed="rId3">
            <a:alphaModFix/>
          </a:blip>
          <a:stretch>
            <a:fillRect/>
          </a:stretch>
        </p:blipFill>
        <p:spPr>
          <a:xfrm rot="5400000">
            <a:off x="8312137" y="3392137"/>
            <a:ext cx="627049" cy="678626"/>
          </a:xfrm>
          <a:prstGeom prst="rect">
            <a:avLst/>
          </a:prstGeom>
          <a:noFill/>
          <a:ln>
            <a:noFill/>
          </a:ln>
        </p:spPr>
      </p:pic>
      <p:grpSp>
        <p:nvGrpSpPr>
          <p:cNvPr id="448" name="Google Shape;448;p29"/>
          <p:cNvGrpSpPr/>
          <p:nvPr/>
        </p:nvGrpSpPr>
        <p:grpSpPr>
          <a:xfrm>
            <a:off x="7475933" y="-9400"/>
            <a:ext cx="1739189" cy="1250125"/>
            <a:chOff x="7475933" y="-9400"/>
            <a:chExt cx="1739189" cy="1250125"/>
          </a:xfrm>
        </p:grpSpPr>
        <p:sp>
          <p:nvSpPr>
            <p:cNvPr id="449" name="Google Shape;449;p29"/>
            <p:cNvSpPr/>
            <p:nvPr/>
          </p:nvSpPr>
          <p:spPr>
            <a:xfrm>
              <a:off x="7569500" y="-9400"/>
              <a:ext cx="1645622" cy="1159100"/>
            </a:xfrm>
            <a:custGeom>
              <a:avLst/>
              <a:gdLst/>
              <a:ahLst/>
              <a:cxnLst/>
              <a:rect l="l" t="t" r="r" b="b"/>
              <a:pathLst>
                <a:path w="72216" h="46364" extrusionOk="0">
                  <a:moveTo>
                    <a:pt x="0" y="0"/>
                  </a:moveTo>
                  <a:cubicBezTo>
                    <a:pt x="2118" y="9532"/>
                    <a:pt x="1544" y="20795"/>
                    <a:pt x="7899" y="28209"/>
                  </a:cubicBezTo>
                  <a:cubicBezTo>
                    <a:pt x="22158" y="44843"/>
                    <a:pt x="52620" y="51548"/>
                    <a:pt x="72216" y="41750"/>
                  </a:cubicBezTo>
                </a:path>
              </a:pathLst>
            </a:custGeom>
            <a:noFill/>
            <a:ln w="9525" cap="flat" cmpd="sng">
              <a:solidFill>
                <a:schemeClr val="dk2"/>
              </a:solidFill>
              <a:prstDash val="solid"/>
              <a:round/>
              <a:headEnd type="none" w="med" len="med"/>
              <a:tailEnd type="none" w="med" len="med"/>
            </a:ln>
          </p:spPr>
        </p:sp>
        <p:sp>
          <p:nvSpPr>
            <p:cNvPr id="450" name="Google Shape;450;p29"/>
            <p:cNvSpPr/>
            <p:nvPr/>
          </p:nvSpPr>
          <p:spPr>
            <a:xfrm>
              <a:off x="7475933" y="-9400"/>
              <a:ext cx="1739125" cy="1250125"/>
            </a:xfrm>
            <a:custGeom>
              <a:avLst/>
              <a:gdLst/>
              <a:ahLst/>
              <a:cxnLst/>
              <a:rect l="l" t="t" r="r" b="b"/>
              <a:pathLst>
                <a:path w="69565" h="50005" extrusionOk="0">
                  <a:moveTo>
                    <a:pt x="734" y="0"/>
                  </a:moveTo>
                  <a:cubicBezTo>
                    <a:pt x="734" y="6770"/>
                    <a:pt x="1525" y="13587"/>
                    <a:pt x="734" y="20311"/>
                  </a:cubicBezTo>
                  <a:cubicBezTo>
                    <a:pt x="-65" y="27108"/>
                    <a:pt x="-1096" y="35782"/>
                    <a:pt x="3743" y="40621"/>
                  </a:cubicBezTo>
                  <a:cubicBezTo>
                    <a:pt x="12523" y="49401"/>
                    <a:pt x="27822" y="47605"/>
                    <a:pt x="40227" y="48144"/>
                  </a:cubicBezTo>
                  <a:cubicBezTo>
                    <a:pt x="49998" y="48569"/>
                    <a:pt x="60817" y="52142"/>
                    <a:pt x="69565" y="47768"/>
                  </a:cubicBezTo>
                </a:path>
              </a:pathLst>
            </a:custGeom>
            <a:noFill/>
            <a:ln w="9525" cap="flat" cmpd="sng">
              <a:solidFill>
                <a:schemeClr val="dk2"/>
              </a:solidFill>
              <a:prstDash val="solid"/>
              <a:round/>
              <a:headEnd type="none" w="med" len="med"/>
              <a:tailEnd type="none" w="med" len="med"/>
            </a:ln>
          </p:spPr>
        </p:sp>
      </p:grpSp>
      <p:grpSp>
        <p:nvGrpSpPr>
          <p:cNvPr id="451" name="Google Shape;451;p29"/>
          <p:cNvGrpSpPr/>
          <p:nvPr/>
        </p:nvGrpSpPr>
        <p:grpSpPr>
          <a:xfrm>
            <a:off x="0" y="4301224"/>
            <a:ext cx="2125100" cy="870468"/>
            <a:chOff x="0" y="4301224"/>
            <a:chExt cx="2125100" cy="870468"/>
          </a:xfrm>
        </p:grpSpPr>
        <p:sp>
          <p:nvSpPr>
            <p:cNvPr id="452" name="Google Shape;452;p29"/>
            <p:cNvSpPr/>
            <p:nvPr/>
          </p:nvSpPr>
          <p:spPr>
            <a:xfrm>
              <a:off x="0" y="4301224"/>
              <a:ext cx="2125100" cy="864025"/>
            </a:xfrm>
            <a:custGeom>
              <a:avLst/>
              <a:gdLst/>
              <a:ahLst/>
              <a:cxnLst/>
              <a:rect l="l" t="t" r="r" b="b"/>
              <a:pathLst>
                <a:path w="85004" h="50454" extrusionOk="0">
                  <a:moveTo>
                    <a:pt x="0" y="2310"/>
                  </a:moveTo>
                  <a:cubicBezTo>
                    <a:pt x="10785" y="513"/>
                    <a:pt x="21794" y="385"/>
                    <a:pt x="32723" y="54"/>
                  </a:cubicBezTo>
                  <a:cubicBezTo>
                    <a:pt x="39901" y="-163"/>
                    <a:pt x="48558" y="778"/>
                    <a:pt x="53410" y="6072"/>
                  </a:cubicBezTo>
                  <a:cubicBezTo>
                    <a:pt x="65680" y="19460"/>
                    <a:pt x="68762" y="42333"/>
                    <a:pt x="85004" y="50454"/>
                  </a:cubicBezTo>
                </a:path>
              </a:pathLst>
            </a:custGeom>
            <a:noFill/>
            <a:ln w="9525" cap="flat" cmpd="sng">
              <a:solidFill>
                <a:schemeClr val="dk2"/>
              </a:solidFill>
              <a:prstDash val="solid"/>
              <a:round/>
              <a:headEnd type="none" w="med" len="med"/>
              <a:tailEnd type="none" w="med" len="med"/>
            </a:ln>
          </p:spPr>
        </p:sp>
        <p:sp>
          <p:nvSpPr>
            <p:cNvPr id="453" name="Google Shape;453;p29"/>
            <p:cNvSpPr/>
            <p:nvPr/>
          </p:nvSpPr>
          <p:spPr>
            <a:xfrm>
              <a:off x="0" y="4364711"/>
              <a:ext cx="2087500" cy="806981"/>
            </a:xfrm>
            <a:custGeom>
              <a:avLst/>
              <a:gdLst/>
              <a:ahLst/>
              <a:cxnLst/>
              <a:rect l="l" t="t" r="r" b="b"/>
              <a:pathLst>
                <a:path w="83500" h="47123" extrusionOk="0">
                  <a:moveTo>
                    <a:pt x="0" y="860"/>
                  </a:moveTo>
                  <a:cubicBezTo>
                    <a:pt x="7436" y="-1619"/>
                    <a:pt x="15716" y="1969"/>
                    <a:pt x="23320" y="3869"/>
                  </a:cubicBezTo>
                  <a:cubicBezTo>
                    <a:pt x="35044" y="6799"/>
                    <a:pt x="49427" y="8208"/>
                    <a:pt x="56795" y="17786"/>
                  </a:cubicBezTo>
                  <a:cubicBezTo>
                    <a:pt x="64858" y="28267"/>
                    <a:pt x="70276" y="47123"/>
                    <a:pt x="83500" y="47123"/>
                  </a:cubicBezTo>
                </a:path>
              </a:pathLst>
            </a:custGeom>
            <a:noFill/>
            <a:ln w="9525" cap="flat" cmpd="sng">
              <a:solidFill>
                <a:schemeClr val="dk2"/>
              </a:solidFill>
              <a:prstDash val="solid"/>
              <a:round/>
              <a:headEnd type="none" w="med" len="med"/>
              <a:tailEnd type="none" w="med" len="med"/>
            </a:ln>
          </p:spPr>
        </p:sp>
      </p:grpSp>
      <p:pic>
        <p:nvPicPr>
          <p:cNvPr id="454" name="Google Shape;454;p29"/>
          <p:cNvPicPr preferRelativeResize="0"/>
          <p:nvPr/>
        </p:nvPicPr>
        <p:blipFill>
          <a:blip r:embed="rId3">
            <a:alphaModFix/>
          </a:blip>
          <a:stretch>
            <a:fillRect/>
          </a:stretch>
        </p:blipFill>
        <p:spPr>
          <a:xfrm flipH="1">
            <a:off x="7932100" y="4544784"/>
            <a:ext cx="354246" cy="383365"/>
          </a:xfrm>
          <a:prstGeom prst="rect">
            <a:avLst/>
          </a:prstGeom>
          <a:noFill/>
          <a:ln>
            <a:noFill/>
          </a:ln>
        </p:spPr>
      </p:pic>
      <p:pic>
        <p:nvPicPr>
          <p:cNvPr id="455" name="Google Shape;455;p29"/>
          <p:cNvPicPr preferRelativeResize="0"/>
          <p:nvPr/>
        </p:nvPicPr>
        <p:blipFill>
          <a:blip r:embed="rId3">
            <a:alphaModFix/>
          </a:blip>
          <a:stretch>
            <a:fillRect/>
          </a:stretch>
        </p:blipFill>
        <p:spPr>
          <a:xfrm rot="-5400000" flipH="1">
            <a:off x="1348231" y="330697"/>
            <a:ext cx="614185" cy="664700"/>
          </a:xfrm>
          <a:prstGeom prst="rect">
            <a:avLst/>
          </a:prstGeom>
          <a:noFill/>
          <a:ln>
            <a:noFill/>
          </a:ln>
        </p:spPr>
      </p:pic>
      <p:pic>
        <p:nvPicPr>
          <p:cNvPr id="456" name="Google Shape;456;p29"/>
          <p:cNvPicPr preferRelativeResize="0"/>
          <p:nvPr/>
        </p:nvPicPr>
        <p:blipFill>
          <a:blip r:embed="rId4">
            <a:alphaModFix/>
          </a:blip>
          <a:stretch>
            <a:fillRect/>
          </a:stretch>
        </p:blipFill>
        <p:spPr>
          <a:xfrm>
            <a:off x="7201751" y="4246086"/>
            <a:ext cx="572150" cy="526750"/>
          </a:xfrm>
          <a:prstGeom prst="rect">
            <a:avLst/>
          </a:prstGeom>
          <a:noFill/>
          <a:ln>
            <a:noFill/>
          </a:ln>
        </p:spPr>
      </p:pic>
      <p:pic>
        <p:nvPicPr>
          <p:cNvPr id="457" name="Google Shape;457;p29"/>
          <p:cNvPicPr preferRelativeResize="0"/>
          <p:nvPr/>
        </p:nvPicPr>
        <p:blipFill>
          <a:blip r:embed="rId5">
            <a:alphaModFix/>
          </a:blip>
          <a:stretch>
            <a:fillRect/>
          </a:stretch>
        </p:blipFill>
        <p:spPr>
          <a:xfrm rot="8100000">
            <a:off x="-205316" y="-1012757"/>
            <a:ext cx="774268" cy="2043955"/>
          </a:xfrm>
          <a:prstGeom prst="rect">
            <a:avLst/>
          </a:prstGeom>
          <a:noFill/>
          <a:ln>
            <a:noFill/>
          </a:ln>
        </p:spPr>
      </p:pic>
      <p:pic>
        <p:nvPicPr>
          <p:cNvPr id="458" name="Google Shape;458;p29"/>
          <p:cNvPicPr preferRelativeResize="0"/>
          <p:nvPr/>
        </p:nvPicPr>
        <p:blipFill>
          <a:blip r:embed="rId6">
            <a:alphaModFix/>
          </a:blip>
          <a:stretch>
            <a:fillRect/>
          </a:stretch>
        </p:blipFill>
        <p:spPr>
          <a:xfrm rot="-2139853">
            <a:off x="8126738" y="3526273"/>
            <a:ext cx="768380" cy="1881195"/>
          </a:xfrm>
          <a:prstGeom prst="rect">
            <a:avLst/>
          </a:prstGeom>
          <a:noFill/>
          <a:ln>
            <a:noFill/>
          </a:ln>
        </p:spPr>
      </p:pic>
      <p:pic>
        <p:nvPicPr>
          <p:cNvPr id="459" name="Google Shape;459;p29"/>
          <p:cNvPicPr preferRelativeResize="0"/>
          <p:nvPr/>
        </p:nvPicPr>
        <p:blipFill>
          <a:blip r:embed="rId7">
            <a:alphaModFix/>
          </a:blip>
          <a:stretch>
            <a:fillRect/>
          </a:stretch>
        </p:blipFill>
        <p:spPr>
          <a:xfrm rot="5400000">
            <a:off x="221736" y="742211"/>
            <a:ext cx="768396" cy="1434080"/>
          </a:xfrm>
          <a:prstGeom prst="rect">
            <a:avLst/>
          </a:prstGeom>
          <a:noFill/>
          <a:ln>
            <a:noFill/>
          </a:ln>
        </p:spPr>
      </p:pic>
      <p:pic>
        <p:nvPicPr>
          <p:cNvPr id="18" name="Picture 17"/>
          <p:cNvPicPr/>
          <p:nvPr/>
        </p:nvPicPr>
        <p:blipFill>
          <a:blip r:embed="rId8">
            <a:extLst>
              <a:ext uri="{28A0092B-C50C-407E-A947-70E740481C1C}">
                <a14:useLocalDpi xmlns:a14="http://schemas.microsoft.com/office/drawing/2010/main" val="0"/>
              </a:ext>
            </a:extLst>
          </a:blip>
          <a:srcRect/>
          <a:stretch>
            <a:fillRect/>
          </a:stretch>
        </p:blipFill>
        <p:spPr bwMode="auto">
          <a:xfrm>
            <a:off x="257324" y="2026027"/>
            <a:ext cx="2255741" cy="2220059"/>
          </a:xfrm>
          <a:prstGeom prst="rect">
            <a:avLst/>
          </a:prstGeom>
          <a:noFill/>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Revenue Projects and Expenses </a:t>
            </a:r>
          </a:p>
        </p:txBody>
      </p:sp>
      <p:sp>
        <p:nvSpPr>
          <p:cNvPr id="6" name="Text Placeholder 5"/>
          <p:cNvSpPr>
            <a:spLocks noGrp="1"/>
          </p:cNvSpPr>
          <p:nvPr>
            <p:ph type="body" idx="1"/>
          </p:nvPr>
        </p:nvSpPr>
        <p:spPr>
          <a:xfrm>
            <a:off x="478377" y="1287431"/>
            <a:ext cx="7007862" cy="363752"/>
          </a:xfrm>
        </p:spPr>
        <p:txBody>
          <a:bodyPr/>
          <a:lstStyle/>
          <a:p>
            <a:r>
              <a:rPr lang="en-US" sz="1400" dirty="0"/>
              <a:t>The projected revenue for Really Beauty for Less is as follows:</a:t>
            </a:r>
            <a:endParaRPr lang="en-US" sz="1400" dirty="0"/>
          </a:p>
        </p:txBody>
      </p:sp>
    </p:spTree>
    <p:extLst>
      <p:ext uri="{BB962C8B-B14F-4D97-AF65-F5344CB8AC3E}">
        <p14:creationId xmlns:p14="http://schemas.microsoft.com/office/powerpoint/2010/main" val="9004095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Roadmap to Success</a:t>
            </a:r>
          </a:p>
        </p:txBody>
      </p:sp>
      <p:sp>
        <p:nvSpPr>
          <p:cNvPr id="6" name="Text Placeholder 5"/>
          <p:cNvSpPr>
            <a:spLocks noGrp="1"/>
          </p:cNvSpPr>
          <p:nvPr>
            <p:ph type="body" idx="1"/>
          </p:nvPr>
        </p:nvSpPr>
        <p:spPr>
          <a:xfrm>
            <a:off x="478377" y="1287431"/>
            <a:ext cx="7007862" cy="363752"/>
          </a:xfrm>
        </p:spPr>
        <p:txBody>
          <a:bodyPr/>
          <a:lstStyle/>
          <a:p>
            <a:r>
              <a:rPr lang="en-US" sz="1400" dirty="0"/>
              <a:t>The following are the milestones and goals for the next three years;</a:t>
            </a:r>
          </a:p>
          <a:p>
            <a:r>
              <a:rPr lang="en-US" sz="1400" dirty="0"/>
              <a:t>Short Term Milestone</a:t>
            </a:r>
          </a:p>
          <a:p>
            <a:r>
              <a:rPr lang="en-US" sz="1400" dirty="0"/>
              <a:t>Establish the brand in the beauty industry. </a:t>
            </a:r>
          </a:p>
          <a:p>
            <a:r>
              <a:rPr lang="en-US" sz="1400" dirty="0"/>
              <a:t>Secure funding and set up operational infrastructures. </a:t>
            </a:r>
          </a:p>
          <a:p>
            <a:r>
              <a:rPr lang="en-US" sz="1400" dirty="0"/>
              <a:t>Launch an e-commerce platform where I will sell organic beauty products and services. </a:t>
            </a:r>
          </a:p>
          <a:p>
            <a:r>
              <a:rPr lang="en-US" sz="1400" dirty="0"/>
              <a:t>Host events and workshops to engage with targeted market segments. </a:t>
            </a:r>
          </a:p>
          <a:p>
            <a:endParaRPr lang="en-US" sz="1400" dirty="0"/>
          </a:p>
          <a:p>
            <a:r>
              <a:rPr lang="en-US" sz="1400" dirty="0"/>
              <a:t>Long-term Milestone</a:t>
            </a:r>
          </a:p>
          <a:p>
            <a:r>
              <a:rPr lang="en-US" sz="1400" dirty="0"/>
              <a:t>Expand service offerings and product lines. </a:t>
            </a:r>
          </a:p>
          <a:p>
            <a:r>
              <a:rPr lang="en-US" sz="1400" dirty="0"/>
              <a:t>Grow customer base by 10% within the first three years. </a:t>
            </a:r>
          </a:p>
          <a:p>
            <a:r>
              <a:rPr lang="en-US" sz="1400" dirty="0"/>
              <a:t>Enhance social impact by investing back to society. </a:t>
            </a:r>
          </a:p>
          <a:p>
            <a:r>
              <a:rPr lang="en-US" sz="1400" dirty="0"/>
              <a:t>Become a known beauty brand locally. </a:t>
            </a:r>
          </a:p>
          <a:p>
            <a:r>
              <a:rPr lang="en-US" sz="1400" dirty="0"/>
              <a:t>Make a lasting impact in society. </a:t>
            </a:r>
          </a:p>
        </p:txBody>
      </p:sp>
    </p:spTree>
    <p:extLst>
      <p:ext uri="{BB962C8B-B14F-4D97-AF65-F5344CB8AC3E}">
        <p14:creationId xmlns:p14="http://schemas.microsoft.com/office/powerpoint/2010/main" val="30714805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u="sng" dirty="0"/>
              <a:t>Conclusion</a:t>
            </a:r>
          </a:p>
        </p:txBody>
      </p:sp>
      <p:sp>
        <p:nvSpPr>
          <p:cNvPr id="3" name="Text Placeholder 2"/>
          <p:cNvSpPr>
            <a:spLocks noGrp="1"/>
          </p:cNvSpPr>
          <p:nvPr>
            <p:ph type="body" idx="1"/>
          </p:nvPr>
        </p:nvSpPr>
        <p:spPr/>
        <p:txBody>
          <a:bodyPr/>
          <a:lstStyle/>
          <a:p>
            <a:r>
              <a:rPr lang="en-US" dirty="0"/>
              <a:t>Really Beauty for Less believes in beauty for everyone, regardless of their age, gender, or ethnicity. </a:t>
            </a:r>
          </a:p>
          <a:p>
            <a:r>
              <a:rPr lang="en-US" dirty="0"/>
              <a:t>The brand aims to introduce a positive change in the beauty industry, with commitment to </a:t>
            </a:r>
          </a:p>
          <a:p>
            <a:r>
              <a:rPr lang="en-US" dirty="0"/>
              <a:t>The team composition needed includes;</a:t>
            </a:r>
          </a:p>
          <a:p>
            <a:r>
              <a:rPr lang="en-US" dirty="0"/>
              <a:t>Administrative staff.</a:t>
            </a:r>
          </a:p>
          <a:p>
            <a:r>
              <a:rPr lang="en-US" dirty="0"/>
              <a:t>Volunteers. </a:t>
            </a:r>
          </a:p>
          <a:p>
            <a:r>
              <a:rPr lang="en-US" dirty="0"/>
              <a:t>Sales representatives. </a:t>
            </a:r>
          </a:p>
          <a:p>
            <a:r>
              <a:rPr lang="en-US" dirty="0"/>
              <a:t>Web developer. </a:t>
            </a:r>
          </a:p>
          <a:p>
            <a:r>
              <a:rPr lang="en-US" dirty="0"/>
              <a:t>Beauticians. </a:t>
            </a:r>
          </a:p>
          <a:p>
            <a:r>
              <a:rPr lang="en-US" dirty="0"/>
              <a:t>As a social company, the brand will aim to have environmental and social impact alongside achieving financial success for the shareholders.</a:t>
            </a:r>
          </a:p>
          <a:p>
            <a:endParaRPr lang="en-US" dirty="0"/>
          </a:p>
        </p:txBody>
      </p:sp>
    </p:spTree>
    <p:extLst>
      <p:ext uri="{BB962C8B-B14F-4D97-AF65-F5344CB8AC3E}">
        <p14:creationId xmlns:p14="http://schemas.microsoft.com/office/powerpoint/2010/main" val="37315527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should include in your </a:t>
            </a:r>
            <a:r>
              <a:rPr lang="en" b="1" i="1"/>
              <a:t>portfolio</a:t>
            </a:r>
            <a:r>
              <a:rPr lang="en"/>
              <a:t>…</a:t>
            </a:r>
            <a:endParaRPr/>
          </a:p>
        </p:txBody>
      </p:sp>
      <p:sp>
        <p:nvSpPr>
          <p:cNvPr id="499" name="Google Shape;499;p33"/>
          <p:cNvSpPr txBox="1">
            <a:spLocks noGrp="1"/>
          </p:cNvSpPr>
          <p:nvPr>
            <p:ph type="subTitle" idx="1"/>
          </p:nvPr>
        </p:nvSpPr>
        <p:spPr>
          <a:xfrm>
            <a:off x="1301675" y="1308575"/>
            <a:ext cx="65448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Work samples</a:t>
            </a:r>
            <a:endParaRPr/>
          </a:p>
        </p:txBody>
      </p:sp>
      <p:sp>
        <p:nvSpPr>
          <p:cNvPr id="500" name="Google Shape;500;p33"/>
          <p:cNvSpPr txBox="1">
            <a:spLocks noGrp="1"/>
          </p:cNvSpPr>
          <p:nvPr>
            <p:ph type="subTitle" idx="2"/>
          </p:nvPr>
        </p:nvSpPr>
        <p:spPr>
          <a:xfrm>
            <a:off x="1301675" y="1717175"/>
            <a:ext cx="6544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Work samples can be anything from graphics to writing, videos or websites that showcase your design, development or the writing skills you have</a:t>
            </a:r>
            <a:endParaRPr/>
          </a:p>
        </p:txBody>
      </p:sp>
      <p:sp>
        <p:nvSpPr>
          <p:cNvPr id="501" name="Google Shape;501;p33"/>
          <p:cNvSpPr txBox="1">
            <a:spLocks noGrp="1"/>
          </p:cNvSpPr>
          <p:nvPr>
            <p:ph type="subTitle" idx="3"/>
          </p:nvPr>
        </p:nvSpPr>
        <p:spPr>
          <a:xfrm>
            <a:off x="1297513" y="2838388"/>
            <a:ext cx="6544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Skills and qualifications are the credentials you have that show employers your experience and abilities in various areas related to your field</a:t>
            </a:r>
            <a:endParaRPr/>
          </a:p>
        </p:txBody>
      </p:sp>
      <p:sp>
        <p:nvSpPr>
          <p:cNvPr id="502" name="Google Shape;502;p33"/>
          <p:cNvSpPr txBox="1">
            <a:spLocks noGrp="1"/>
          </p:cNvSpPr>
          <p:nvPr>
            <p:ph type="subTitle" idx="4"/>
          </p:nvPr>
        </p:nvSpPr>
        <p:spPr>
          <a:xfrm>
            <a:off x="1297513" y="3959600"/>
            <a:ext cx="6544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 overview of past project successes or other accomplishments as well as a summary of relevant knowledge and skills gained over the course of your career</a:t>
            </a:r>
            <a:endParaRPr/>
          </a:p>
        </p:txBody>
      </p:sp>
      <p:sp>
        <p:nvSpPr>
          <p:cNvPr id="503" name="Google Shape;503;p33"/>
          <p:cNvSpPr txBox="1">
            <a:spLocks noGrp="1"/>
          </p:cNvSpPr>
          <p:nvPr>
            <p:ph type="subTitle" idx="5"/>
          </p:nvPr>
        </p:nvSpPr>
        <p:spPr>
          <a:xfrm>
            <a:off x="1297513" y="2429787"/>
            <a:ext cx="65448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Skills</a:t>
            </a:r>
            <a:endParaRPr/>
          </a:p>
        </p:txBody>
      </p:sp>
      <p:sp>
        <p:nvSpPr>
          <p:cNvPr id="504" name="Google Shape;504;p33"/>
          <p:cNvSpPr txBox="1">
            <a:spLocks noGrp="1"/>
          </p:cNvSpPr>
          <p:nvPr>
            <p:ph type="subTitle" idx="6"/>
          </p:nvPr>
        </p:nvSpPr>
        <p:spPr>
          <a:xfrm>
            <a:off x="1297513" y="3551000"/>
            <a:ext cx="65448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Professional narrative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34"/>
          <p:cNvSpPr txBox="1">
            <a:spLocks noGrp="1"/>
          </p:cNvSpPr>
          <p:nvPr>
            <p:ph type="title"/>
          </p:nvPr>
        </p:nvSpPr>
        <p:spPr>
          <a:xfrm>
            <a:off x="5504700" y="2844225"/>
            <a:ext cx="2924100" cy="759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Resume</a:t>
            </a:r>
            <a:endParaRPr/>
          </a:p>
        </p:txBody>
      </p:sp>
      <p:sp>
        <p:nvSpPr>
          <p:cNvPr id="510" name="Google Shape;510;p34"/>
          <p:cNvSpPr txBox="1">
            <a:spLocks noGrp="1"/>
          </p:cNvSpPr>
          <p:nvPr>
            <p:ph type="title" idx="2"/>
          </p:nvPr>
        </p:nvSpPr>
        <p:spPr>
          <a:xfrm>
            <a:off x="5504675" y="1729975"/>
            <a:ext cx="2924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pic>
        <p:nvPicPr>
          <p:cNvPr id="511" name="Google Shape;511;p34"/>
          <p:cNvPicPr preferRelativeResize="0">
            <a:picLocks noGrp="1"/>
          </p:cNvPicPr>
          <p:nvPr>
            <p:ph type="pic" idx="3"/>
          </p:nvPr>
        </p:nvPicPr>
        <p:blipFill rotWithShape="1">
          <a:blip r:embed="rId3">
            <a:alphaModFix/>
          </a:blip>
          <a:srcRect t="15464" b="15464"/>
          <a:stretch/>
        </p:blipFill>
        <p:spPr>
          <a:xfrm>
            <a:off x="1142625" y="715350"/>
            <a:ext cx="3582600" cy="3712800"/>
          </a:xfrm>
          <a:prstGeom prst="ellipse">
            <a:avLst/>
          </a:prstGeom>
        </p:spPr>
      </p:pic>
      <p:sp>
        <p:nvSpPr>
          <p:cNvPr id="512" name="Google Shape;512;p34"/>
          <p:cNvSpPr/>
          <p:nvPr/>
        </p:nvSpPr>
        <p:spPr>
          <a:xfrm>
            <a:off x="1142625" y="799793"/>
            <a:ext cx="3582747" cy="3544069"/>
          </a:xfrm>
          <a:custGeom>
            <a:avLst/>
            <a:gdLst/>
            <a:ahLst/>
            <a:cxnLst/>
            <a:rect l="l" t="t" r="r" b="b"/>
            <a:pathLst>
              <a:path w="161987" h="130177" extrusionOk="0">
                <a:moveTo>
                  <a:pt x="101238" y="2235"/>
                </a:moveTo>
                <a:cubicBezTo>
                  <a:pt x="125736" y="3399"/>
                  <a:pt x="148869" y="26188"/>
                  <a:pt x="158123" y="48901"/>
                </a:cubicBezTo>
                <a:cubicBezTo>
                  <a:pt x="165063" y="65936"/>
                  <a:pt x="162433" y="88599"/>
                  <a:pt x="151991" y="103742"/>
                </a:cubicBezTo>
                <a:cubicBezTo>
                  <a:pt x="139727" y="121528"/>
                  <a:pt x="114320" y="129456"/>
                  <a:pt x="92722" y="129971"/>
                </a:cubicBezTo>
                <a:cubicBezTo>
                  <a:pt x="71929" y="130467"/>
                  <a:pt x="48461" y="130298"/>
                  <a:pt x="31409" y="118389"/>
                </a:cubicBezTo>
                <a:cubicBezTo>
                  <a:pt x="11925" y="104782"/>
                  <a:pt x="-494" y="78109"/>
                  <a:pt x="71" y="54351"/>
                </a:cubicBezTo>
                <a:cubicBezTo>
                  <a:pt x="250" y="46827"/>
                  <a:pt x="-90" y="38176"/>
                  <a:pt x="4499" y="32210"/>
                </a:cubicBezTo>
                <a:cubicBezTo>
                  <a:pt x="18866" y="13533"/>
                  <a:pt x="44870" y="4885"/>
                  <a:pt x="68197" y="1553"/>
                </a:cubicBezTo>
                <a:cubicBezTo>
                  <a:pt x="80906" y="-262"/>
                  <a:pt x="94510" y="-1147"/>
                  <a:pt x="106688" y="2916"/>
                </a:cubicBezTo>
              </a:path>
            </a:pathLst>
          </a:custGeom>
          <a:noFill/>
          <a:ln w="9525" cap="flat" cmpd="sng">
            <a:solidFill>
              <a:schemeClr val="dk1"/>
            </a:solidFill>
            <a:prstDash val="solid"/>
            <a:round/>
            <a:headEnd type="none" w="med" len="med"/>
            <a:tailEnd type="none" w="med" len="med"/>
          </a:ln>
        </p:spPr>
      </p:sp>
      <p:cxnSp>
        <p:nvCxnSpPr>
          <p:cNvPr id="513" name="Google Shape;513;p34"/>
          <p:cNvCxnSpPr/>
          <p:nvPr/>
        </p:nvCxnSpPr>
        <p:spPr>
          <a:xfrm>
            <a:off x="5635600" y="2708000"/>
            <a:ext cx="27933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pic>
        <p:nvPicPr>
          <p:cNvPr id="518" name="Google Shape;518;p35"/>
          <p:cNvPicPr preferRelativeResize="0">
            <a:picLocks noGrp="1"/>
          </p:cNvPicPr>
          <p:nvPr>
            <p:ph type="pic" idx="2"/>
          </p:nvPr>
        </p:nvPicPr>
        <p:blipFill rotWithShape="1">
          <a:blip r:embed="rId3">
            <a:alphaModFix/>
          </a:blip>
          <a:srcRect l="22191" t="3595" r="22191" b="26863"/>
          <a:stretch/>
        </p:blipFill>
        <p:spPr>
          <a:xfrm>
            <a:off x="748884" y="535000"/>
            <a:ext cx="1091700" cy="1091700"/>
          </a:xfrm>
          <a:prstGeom prst="ellipse">
            <a:avLst/>
          </a:prstGeom>
          <a:noFill/>
          <a:ln>
            <a:noFill/>
          </a:ln>
        </p:spPr>
      </p:pic>
      <p:sp>
        <p:nvSpPr>
          <p:cNvPr id="519" name="Google Shape;519;p35"/>
          <p:cNvSpPr/>
          <p:nvPr/>
        </p:nvSpPr>
        <p:spPr>
          <a:xfrm>
            <a:off x="683900" y="556397"/>
            <a:ext cx="1091807" cy="1053498"/>
          </a:xfrm>
          <a:custGeom>
            <a:avLst/>
            <a:gdLst/>
            <a:ahLst/>
            <a:cxnLst/>
            <a:rect l="l" t="t" r="r" b="b"/>
            <a:pathLst>
              <a:path w="74679" h="74650" extrusionOk="0">
                <a:moveTo>
                  <a:pt x="46892" y="870"/>
                </a:moveTo>
                <a:cubicBezTo>
                  <a:pt x="40496" y="870"/>
                  <a:pt x="33980" y="-760"/>
                  <a:pt x="27709" y="494"/>
                </a:cubicBezTo>
                <a:cubicBezTo>
                  <a:pt x="16320" y="2771"/>
                  <a:pt x="6074" y="13775"/>
                  <a:pt x="2885" y="24942"/>
                </a:cubicBezTo>
                <a:cubicBezTo>
                  <a:pt x="337" y="33863"/>
                  <a:pt x="-1890" y="44821"/>
                  <a:pt x="2885" y="52776"/>
                </a:cubicBezTo>
                <a:cubicBezTo>
                  <a:pt x="8873" y="62752"/>
                  <a:pt x="19173" y="72393"/>
                  <a:pt x="30718" y="73839"/>
                </a:cubicBezTo>
                <a:cubicBezTo>
                  <a:pt x="39251" y="74908"/>
                  <a:pt x="49417" y="75616"/>
                  <a:pt x="56295" y="70453"/>
                </a:cubicBezTo>
                <a:cubicBezTo>
                  <a:pt x="64749" y="64107"/>
                  <a:pt x="71901" y="54491"/>
                  <a:pt x="73973" y="44125"/>
                </a:cubicBezTo>
                <a:cubicBezTo>
                  <a:pt x="76127" y="33350"/>
                  <a:pt x="72340" y="20300"/>
                  <a:pt x="64570" y="12530"/>
                </a:cubicBezTo>
                <a:cubicBezTo>
                  <a:pt x="61748" y="9708"/>
                  <a:pt x="58739" y="7079"/>
                  <a:pt x="55919" y="4256"/>
                </a:cubicBezTo>
                <a:cubicBezTo>
                  <a:pt x="53417" y="1752"/>
                  <a:pt x="48643" y="2621"/>
                  <a:pt x="46140" y="118"/>
                </a:cubicBezTo>
              </a:path>
            </a:pathLst>
          </a:custGeom>
          <a:noFill/>
          <a:ln w="9525" cap="flat" cmpd="sng">
            <a:solidFill>
              <a:schemeClr val="dk1"/>
            </a:solidFill>
            <a:prstDash val="solid"/>
            <a:round/>
            <a:headEnd type="none" w="med" len="med"/>
            <a:tailEnd type="none" w="med" len="med"/>
          </a:ln>
        </p:spPr>
      </p:sp>
      <p:sp>
        <p:nvSpPr>
          <p:cNvPr id="520" name="Google Shape;520;p35"/>
          <p:cNvSpPr txBox="1">
            <a:spLocks noGrp="1"/>
          </p:cNvSpPr>
          <p:nvPr>
            <p:ph type="title"/>
          </p:nvPr>
        </p:nvSpPr>
        <p:spPr>
          <a:xfrm>
            <a:off x="2008750" y="537275"/>
            <a:ext cx="2703300" cy="57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Jane Doe</a:t>
            </a:r>
            <a:endParaRPr/>
          </a:p>
        </p:txBody>
      </p:sp>
      <p:sp>
        <p:nvSpPr>
          <p:cNvPr id="521" name="Google Shape;521;p35"/>
          <p:cNvSpPr txBox="1"/>
          <p:nvPr/>
        </p:nvSpPr>
        <p:spPr>
          <a:xfrm>
            <a:off x="2008748" y="1109675"/>
            <a:ext cx="2703300" cy="42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1200"/>
              </a:spcAft>
              <a:buNone/>
            </a:pPr>
            <a:r>
              <a:rPr lang="en" sz="1200">
                <a:solidFill>
                  <a:schemeClr val="dk1"/>
                </a:solidFill>
                <a:latin typeface="Palanquin"/>
                <a:ea typeface="Palanquin"/>
                <a:cs typeface="Palanquin"/>
                <a:sym typeface="Palanquin"/>
              </a:rPr>
              <a:t>+34 654 321 432 | jane@freepik.com</a:t>
            </a:r>
            <a:endParaRPr sz="1200">
              <a:solidFill>
                <a:schemeClr val="dk1"/>
              </a:solidFill>
              <a:latin typeface="Palanquin"/>
              <a:ea typeface="Palanquin"/>
              <a:cs typeface="Palanquin"/>
              <a:sym typeface="Palanquin"/>
            </a:endParaRPr>
          </a:p>
        </p:txBody>
      </p:sp>
      <p:sp>
        <p:nvSpPr>
          <p:cNvPr id="522" name="Google Shape;522;p35"/>
          <p:cNvSpPr txBox="1"/>
          <p:nvPr/>
        </p:nvSpPr>
        <p:spPr>
          <a:xfrm>
            <a:off x="4880200" y="537275"/>
            <a:ext cx="3550200" cy="906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1200"/>
              </a:spcAft>
              <a:buNone/>
            </a:pPr>
            <a:r>
              <a:rPr lang="en" sz="1200">
                <a:solidFill>
                  <a:schemeClr val="dk1"/>
                </a:solidFill>
                <a:latin typeface="Palanquin"/>
                <a:ea typeface="Palanquin"/>
                <a:cs typeface="Palanquin"/>
                <a:sym typeface="Palanquin"/>
              </a:rPr>
              <a:t>“I always strive for </a:t>
            </a:r>
            <a:r>
              <a:rPr lang="en" sz="1200" b="1">
                <a:solidFill>
                  <a:schemeClr val="dk1"/>
                </a:solidFill>
                <a:latin typeface="Palanquin"/>
                <a:ea typeface="Palanquin"/>
                <a:cs typeface="Palanquin"/>
                <a:sym typeface="Palanquin"/>
              </a:rPr>
              <a:t>excellence</a:t>
            </a:r>
            <a:r>
              <a:rPr lang="en" sz="1200">
                <a:solidFill>
                  <a:schemeClr val="dk1"/>
                </a:solidFill>
                <a:latin typeface="Palanquin"/>
                <a:ea typeface="Palanquin"/>
                <a:cs typeface="Palanquin"/>
                <a:sym typeface="Palanquin"/>
              </a:rPr>
              <a:t>. I believe in the power of </a:t>
            </a:r>
            <a:r>
              <a:rPr lang="en" sz="1200" b="1">
                <a:solidFill>
                  <a:schemeClr val="dk1"/>
                </a:solidFill>
                <a:latin typeface="Palanquin"/>
                <a:ea typeface="Palanquin"/>
                <a:cs typeface="Palanquin"/>
                <a:sym typeface="Palanquin"/>
              </a:rPr>
              <a:t>collaboration</a:t>
            </a:r>
            <a:r>
              <a:rPr lang="en" sz="1200">
                <a:solidFill>
                  <a:schemeClr val="dk1"/>
                </a:solidFill>
                <a:latin typeface="Palanquin"/>
                <a:ea typeface="Palanquin"/>
                <a:cs typeface="Palanquin"/>
                <a:sym typeface="Palanquin"/>
              </a:rPr>
              <a:t>, and I love to build </a:t>
            </a:r>
            <a:r>
              <a:rPr lang="en" sz="1200" b="1">
                <a:solidFill>
                  <a:schemeClr val="dk1"/>
                </a:solidFill>
                <a:latin typeface="Palanquin"/>
                <a:ea typeface="Palanquin"/>
                <a:cs typeface="Palanquin"/>
                <a:sym typeface="Palanquin"/>
              </a:rPr>
              <a:t>meaningful relationships</a:t>
            </a:r>
            <a:r>
              <a:rPr lang="en" sz="1200">
                <a:solidFill>
                  <a:schemeClr val="dk1"/>
                </a:solidFill>
                <a:latin typeface="Palanquin"/>
                <a:ea typeface="Palanquin"/>
                <a:cs typeface="Palanquin"/>
                <a:sym typeface="Palanquin"/>
              </a:rPr>
              <a:t> with clients throughout the </a:t>
            </a:r>
            <a:r>
              <a:rPr lang="en" sz="1200" b="1">
                <a:solidFill>
                  <a:schemeClr val="dk1"/>
                </a:solidFill>
                <a:latin typeface="Palanquin"/>
                <a:ea typeface="Palanquin"/>
                <a:cs typeface="Palanquin"/>
                <a:sym typeface="Palanquin"/>
              </a:rPr>
              <a:t>creative process</a:t>
            </a:r>
            <a:r>
              <a:rPr lang="en" sz="1200">
                <a:solidFill>
                  <a:schemeClr val="dk1"/>
                </a:solidFill>
                <a:latin typeface="Palanquin"/>
                <a:ea typeface="Palanquin"/>
                <a:cs typeface="Palanquin"/>
                <a:sym typeface="Palanquin"/>
              </a:rPr>
              <a:t>”</a:t>
            </a:r>
            <a:endParaRPr sz="1200">
              <a:solidFill>
                <a:schemeClr val="dk1"/>
              </a:solidFill>
              <a:latin typeface="Palanquin"/>
              <a:ea typeface="Palanquin"/>
              <a:cs typeface="Palanquin"/>
              <a:sym typeface="Palanquin"/>
            </a:endParaRPr>
          </a:p>
        </p:txBody>
      </p:sp>
      <p:sp>
        <p:nvSpPr>
          <p:cNvPr id="523" name="Google Shape;523;p35"/>
          <p:cNvSpPr txBox="1"/>
          <p:nvPr/>
        </p:nvSpPr>
        <p:spPr>
          <a:xfrm>
            <a:off x="725075" y="1668075"/>
            <a:ext cx="3997800" cy="4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1200"/>
              </a:spcAft>
              <a:buNone/>
            </a:pPr>
            <a:r>
              <a:rPr lang="en" sz="2400">
                <a:solidFill>
                  <a:schemeClr val="dk1"/>
                </a:solidFill>
                <a:latin typeface="Cormorant"/>
                <a:ea typeface="Cormorant"/>
                <a:cs typeface="Cormorant"/>
                <a:sym typeface="Cormorant"/>
              </a:rPr>
              <a:t>Experience</a:t>
            </a:r>
            <a:endParaRPr sz="2400">
              <a:solidFill>
                <a:schemeClr val="dk1"/>
              </a:solidFill>
              <a:latin typeface="Cormorant"/>
              <a:ea typeface="Cormorant"/>
              <a:cs typeface="Cormorant"/>
              <a:sym typeface="Cormorant"/>
            </a:endParaRPr>
          </a:p>
        </p:txBody>
      </p:sp>
      <p:sp>
        <p:nvSpPr>
          <p:cNvPr id="524" name="Google Shape;524;p35"/>
          <p:cNvSpPr txBox="1"/>
          <p:nvPr/>
        </p:nvSpPr>
        <p:spPr>
          <a:xfrm>
            <a:off x="3140056" y="2139651"/>
            <a:ext cx="1570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Palanquin"/>
                <a:ea typeface="Palanquin"/>
                <a:cs typeface="Palanquin"/>
                <a:sym typeface="Palanquin"/>
              </a:rPr>
              <a:t>Wedding</a:t>
            </a:r>
            <a:endParaRPr sz="1200">
              <a:solidFill>
                <a:schemeClr val="dk1"/>
              </a:solidFill>
              <a:latin typeface="Palanquin"/>
              <a:ea typeface="Palanquin"/>
              <a:cs typeface="Palanquin"/>
              <a:sym typeface="Palanquin"/>
            </a:endParaRPr>
          </a:p>
        </p:txBody>
      </p:sp>
      <p:sp>
        <p:nvSpPr>
          <p:cNvPr id="525" name="Google Shape;525;p35"/>
          <p:cNvSpPr txBox="1"/>
          <p:nvPr/>
        </p:nvSpPr>
        <p:spPr>
          <a:xfrm>
            <a:off x="713225" y="2422451"/>
            <a:ext cx="3997800" cy="529800"/>
          </a:xfrm>
          <a:prstGeom prst="rect">
            <a:avLst/>
          </a:prstGeom>
          <a:noFill/>
          <a:ln>
            <a:noFill/>
          </a:ln>
        </p:spPr>
        <p:txBody>
          <a:bodyPr spcFirstLastPara="1" wrap="square" lIns="171450" tIns="91425" rIns="91425" bIns="91425" anchor="t" anchorCtr="0">
            <a:noAutofit/>
          </a:bodyPr>
          <a:lstStyle/>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Custom looks for a variety of clients</a:t>
            </a:r>
            <a:endParaRPr sz="1200">
              <a:solidFill>
                <a:schemeClr val="dk1"/>
              </a:solidFill>
              <a:latin typeface="Palanquin"/>
              <a:ea typeface="Palanquin"/>
              <a:cs typeface="Palanquin"/>
              <a:sym typeface="Palanquin"/>
            </a:endParaRPr>
          </a:p>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Private clients for special events</a:t>
            </a:r>
            <a:endParaRPr sz="1200">
              <a:solidFill>
                <a:schemeClr val="dk1"/>
              </a:solidFill>
              <a:latin typeface="Palanquin"/>
              <a:ea typeface="Palanquin"/>
              <a:cs typeface="Palanquin"/>
              <a:sym typeface="Palanquin"/>
            </a:endParaRPr>
          </a:p>
        </p:txBody>
      </p:sp>
      <p:sp>
        <p:nvSpPr>
          <p:cNvPr id="526" name="Google Shape;526;p35"/>
          <p:cNvSpPr txBox="1"/>
          <p:nvPr/>
        </p:nvSpPr>
        <p:spPr>
          <a:xfrm>
            <a:off x="724456" y="2139650"/>
            <a:ext cx="979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Now-2021</a:t>
            </a:r>
            <a:endParaRPr sz="1200" b="1">
              <a:solidFill>
                <a:schemeClr val="dk1"/>
              </a:solidFill>
              <a:latin typeface="Palanquin"/>
              <a:ea typeface="Palanquin"/>
              <a:cs typeface="Palanquin"/>
              <a:sym typeface="Palanquin"/>
            </a:endParaRPr>
          </a:p>
        </p:txBody>
      </p:sp>
      <p:sp>
        <p:nvSpPr>
          <p:cNvPr id="527" name="Google Shape;527;p35"/>
          <p:cNvSpPr txBox="1"/>
          <p:nvPr/>
        </p:nvSpPr>
        <p:spPr>
          <a:xfrm>
            <a:off x="1704250" y="2139650"/>
            <a:ext cx="1435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Private events</a:t>
            </a:r>
            <a:endParaRPr sz="1200" b="1">
              <a:solidFill>
                <a:schemeClr val="dk1"/>
              </a:solidFill>
              <a:latin typeface="Palanquin"/>
              <a:ea typeface="Palanquin"/>
              <a:cs typeface="Palanquin"/>
              <a:sym typeface="Palanquin"/>
            </a:endParaRPr>
          </a:p>
        </p:txBody>
      </p:sp>
      <p:sp>
        <p:nvSpPr>
          <p:cNvPr id="528" name="Google Shape;528;p35"/>
          <p:cNvSpPr txBox="1"/>
          <p:nvPr/>
        </p:nvSpPr>
        <p:spPr>
          <a:xfrm>
            <a:off x="3140163" y="2965526"/>
            <a:ext cx="1570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Palanquin"/>
                <a:ea typeface="Palanquin"/>
                <a:cs typeface="Palanquin"/>
                <a:sym typeface="Palanquin"/>
              </a:rPr>
              <a:t>Makeup artist</a:t>
            </a:r>
            <a:endParaRPr sz="1200">
              <a:solidFill>
                <a:schemeClr val="dk1"/>
              </a:solidFill>
              <a:latin typeface="Palanquin"/>
              <a:ea typeface="Palanquin"/>
              <a:cs typeface="Palanquin"/>
              <a:sym typeface="Palanquin"/>
            </a:endParaRPr>
          </a:p>
        </p:txBody>
      </p:sp>
      <p:sp>
        <p:nvSpPr>
          <p:cNvPr id="529" name="Google Shape;529;p35"/>
          <p:cNvSpPr txBox="1"/>
          <p:nvPr/>
        </p:nvSpPr>
        <p:spPr>
          <a:xfrm>
            <a:off x="713225" y="3248326"/>
            <a:ext cx="3997800" cy="529800"/>
          </a:xfrm>
          <a:prstGeom prst="rect">
            <a:avLst/>
          </a:prstGeom>
          <a:noFill/>
          <a:ln>
            <a:noFill/>
          </a:ln>
        </p:spPr>
        <p:txBody>
          <a:bodyPr spcFirstLastPara="1" wrap="square" lIns="171450" tIns="91425" rIns="91425" bIns="91425" anchor="t" anchorCtr="0">
            <a:noAutofit/>
          </a:bodyPr>
          <a:lstStyle/>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Team of makeup artists for the brand at special events</a:t>
            </a:r>
            <a:endParaRPr sz="1200">
              <a:solidFill>
                <a:schemeClr val="dk1"/>
              </a:solidFill>
              <a:latin typeface="Palanquin"/>
              <a:ea typeface="Palanquin"/>
              <a:cs typeface="Palanquin"/>
              <a:sym typeface="Palanquin"/>
            </a:endParaRPr>
          </a:p>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Advanced makeup techniques</a:t>
            </a:r>
            <a:endParaRPr sz="1200">
              <a:solidFill>
                <a:schemeClr val="dk1"/>
              </a:solidFill>
              <a:latin typeface="Palanquin"/>
              <a:ea typeface="Palanquin"/>
              <a:cs typeface="Palanquin"/>
              <a:sym typeface="Palanquin"/>
            </a:endParaRPr>
          </a:p>
        </p:txBody>
      </p:sp>
      <p:sp>
        <p:nvSpPr>
          <p:cNvPr id="530" name="Google Shape;530;p35"/>
          <p:cNvSpPr txBox="1"/>
          <p:nvPr/>
        </p:nvSpPr>
        <p:spPr>
          <a:xfrm>
            <a:off x="724456" y="2965525"/>
            <a:ext cx="979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2021-2016</a:t>
            </a:r>
            <a:endParaRPr sz="1200" b="1">
              <a:solidFill>
                <a:schemeClr val="dk1"/>
              </a:solidFill>
              <a:latin typeface="Palanquin"/>
              <a:ea typeface="Palanquin"/>
              <a:cs typeface="Palanquin"/>
              <a:sym typeface="Palanquin"/>
            </a:endParaRPr>
          </a:p>
        </p:txBody>
      </p:sp>
      <p:sp>
        <p:nvSpPr>
          <p:cNvPr id="531" name="Google Shape;531;p35"/>
          <p:cNvSpPr txBox="1"/>
          <p:nvPr/>
        </p:nvSpPr>
        <p:spPr>
          <a:xfrm>
            <a:off x="1704250" y="2965525"/>
            <a:ext cx="1435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Content creator</a:t>
            </a:r>
            <a:endParaRPr sz="1200" b="1">
              <a:solidFill>
                <a:schemeClr val="dk1"/>
              </a:solidFill>
              <a:latin typeface="Palanquin"/>
              <a:ea typeface="Palanquin"/>
              <a:cs typeface="Palanquin"/>
              <a:sym typeface="Palanquin"/>
            </a:endParaRPr>
          </a:p>
        </p:txBody>
      </p:sp>
      <p:sp>
        <p:nvSpPr>
          <p:cNvPr id="532" name="Google Shape;532;p35"/>
          <p:cNvSpPr txBox="1"/>
          <p:nvPr/>
        </p:nvSpPr>
        <p:spPr>
          <a:xfrm>
            <a:off x="3140056" y="3791401"/>
            <a:ext cx="1570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Palanquin"/>
                <a:ea typeface="Palanquin"/>
                <a:cs typeface="Palanquin"/>
                <a:sym typeface="Palanquin"/>
              </a:rPr>
              <a:t>Makeup store</a:t>
            </a:r>
            <a:endParaRPr sz="1200">
              <a:solidFill>
                <a:schemeClr val="dk1"/>
              </a:solidFill>
              <a:latin typeface="Palanquin"/>
              <a:ea typeface="Palanquin"/>
              <a:cs typeface="Palanquin"/>
              <a:sym typeface="Palanquin"/>
            </a:endParaRPr>
          </a:p>
        </p:txBody>
      </p:sp>
      <p:sp>
        <p:nvSpPr>
          <p:cNvPr id="533" name="Google Shape;533;p35"/>
          <p:cNvSpPr txBox="1"/>
          <p:nvPr/>
        </p:nvSpPr>
        <p:spPr>
          <a:xfrm>
            <a:off x="713225" y="4074300"/>
            <a:ext cx="3997800" cy="529800"/>
          </a:xfrm>
          <a:prstGeom prst="rect">
            <a:avLst/>
          </a:prstGeom>
          <a:noFill/>
          <a:ln>
            <a:noFill/>
          </a:ln>
        </p:spPr>
        <p:txBody>
          <a:bodyPr spcFirstLastPara="1" wrap="square" lIns="171450" tIns="91425" rIns="91425" bIns="91425" anchor="t" anchorCtr="0">
            <a:noAutofit/>
          </a:bodyPr>
          <a:lstStyle/>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Makeup techniques and photo sessions</a:t>
            </a:r>
            <a:endParaRPr sz="1200">
              <a:solidFill>
                <a:schemeClr val="dk1"/>
              </a:solidFill>
              <a:latin typeface="Palanquin"/>
              <a:ea typeface="Palanquin"/>
              <a:cs typeface="Palanquin"/>
              <a:sym typeface="Palanquin"/>
            </a:endParaRPr>
          </a:p>
          <a:p>
            <a:pPr marL="11430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 Preparation of the team</a:t>
            </a:r>
            <a:endParaRPr sz="1200">
              <a:solidFill>
                <a:schemeClr val="dk1"/>
              </a:solidFill>
              <a:latin typeface="Palanquin"/>
              <a:ea typeface="Palanquin"/>
              <a:cs typeface="Palanquin"/>
              <a:sym typeface="Palanquin"/>
            </a:endParaRPr>
          </a:p>
        </p:txBody>
      </p:sp>
      <p:sp>
        <p:nvSpPr>
          <p:cNvPr id="534" name="Google Shape;534;p35"/>
          <p:cNvSpPr txBox="1"/>
          <p:nvPr/>
        </p:nvSpPr>
        <p:spPr>
          <a:xfrm>
            <a:off x="724456" y="3791399"/>
            <a:ext cx="979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2016-2014</a:t>
            </a:r>
            <a:endParaRPr sz="1200" b="1">
              <a:solidFill>
                <a:schemeClr val="dk1"/>
              </a:solidFill>
              <a:latin typeface="Palanquin"/>
              <a:ea typeface="Palanquin"/>
              <a:cs typeface="Palanquin"/>
              <a:sym typeface="Palanquin"/>
            </a:endParaRPr>
          </a:p>
        </p:txBody>
      </p:sp>
      <p:sp>
        <p:nvSpPr>
          <p:cNvPr id="535" name="Google Shape;535;p35"/>
          <p:cNvSpPr txBox="1"/>
          <p:nvPr/>
        </p:nvSpPr>
        <p:spPr>
          <a:xfrm>
            <a:off x="1704250" y="3791400"/>
            <a:ext cx="1435800" cy="28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Practices</a:t>
            </a:r>
            <a:endParaRPr sz="1200" b="1">
              <a:solidFill>
                <a:schemeClr val="dk1"/>
              </a:solidFill>
              <a:latin typeface="Palanquin"/>
              <a:ea typeface="Palanquin"/>
              <a:cs typeface="Palanquin"/>
              <a:sym typeface="Palanquin"/>
            </a:endParaRPr>
          </a:p>
        </p:txBody>
      </p:sp>
      <p:sp>
        <p:nvSpPr>
          <p:cNvPr id="536" name="Google Shape;536;p35"/>
          <p:cNvSpPr txBox="1"/>
          <p:nvPr/>
        </p:nvSpPr>
        <p:spPr>
          <a:xfrm>
            <a:off x="5027001" y="1668075"/>
            <a:ext cx="3402000" cy="41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1200"/>
              </a:spcAft>
              <a:buNone/>
            </a:pPr>
            <a:r>
              <a:rPr lang="en" sz="2400">
                <a:solidFill>
                  <a:schemeClr val="dk1"/>
                </a:solidFill>
                <a:latin typeface="Cormorant"/>
                <a:ea typeface="Cormorant"/>
                <a:cs typeface="Cormorant"/>
                <a:sym typeface="Cormorant"/>
              </a:rPr>
              <a:t>Education</a:t>
            </a:r>
            <a:endParaRPr sz="2400">
              <a:solidFill>
                <a:schemeClr val="dk1"/>
              </a:solidFill>
              <a:latin typeface="Cormorant"/>
              <a:ea typeface="Cormorant"/>
              <a:cs typeface="Cormorant"/>
              <a:sym typeface="Cormorant"/>
            </a:endParaRPr>
          </a:p>
        </p:txBody>
      </p:sp>
      <p:sp>
        <p:nvSpPr>
          <p:cNvPr id="537" name="Google Shape;537;p35"/>
          <p:cNvSpPr txBox="1"/>
          <p:nvPr/>
        </p:nvSpPr>
        <p:spPr>
          <a:xfrm>
            <a:off x="6955350" y="2132125"/>
            <a:ext cx="1475100" cy="668700"/>
          </a:xfrm>
          <a:prstGeom prst="rect">
            <a:avLst/>
          </a:prstGeom>
          <a:noFill/>
          <a:ln>
            <a:noFill/>
          </a:ln>
        </p:spPr>
        <p:txBody>
          <a:bodyPr spcFirstLastPara="1" wrap="square" lIns="171450" tIns="91425" rIns="91425" bIns="91425" anchor="t" anchorCtr="0">
            <a:noAutofit/>
          </a:bodyPr>
          <a:lstStyle/>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Skins</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Shades</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Eyelashes</a:t>
            </a:r>
            <a:endParaRPr sz="1200">
              <a:solidFill>
                <a:schemeClr val="dk1"/>
              </a:solidFill>
              <a:latin typeface="Palanquin"/>
              <a:ea typeface="Palanquin"/>
              <a:cs typeface="Palanquin"/>
              <a:sym typeface="Palanquin"/>
            </a:endParaRPr>
          </a:p>
        </p:txBody>
      </p:sp>
      <p:sp>
        <p:nvSpPr>
          <p:cNvPr id="538" name="Google Shape;538;p35"/>
          <p:cNvSpPr txBox="1"/>
          <p:nvPr/>
        </p:nvSpPr>
        <p:spPr>
          <a:xfrm>
            <a:off x="5027000" y="2132125"/>
            <a:ext cx="7503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2010- 2014</a:t>
            </a:r>
            <a:endParaRPr sz="1200" b="1">
              <a:solidFill>
                <a:schemeClr val="dk1"/>
              </a:solidFill>
              <a:latin typeface="Palanquin"/>
              <a:ea typeface="Palanquin"/>
              <a:cs typeface="Palanquin"/>
              <a:sym typeface="Palanquin"/>
            </a:endParaRPr>
          </a:p>
        </p:txBody>
      </p:sp>
      <p:sp>
        <p:nvSpPr>
          <p:cNvPr id="539" name="Google Shape;539;p35"/>
          <p:cNvSpPr txBox="1"/>
          <p:nvPr/>
        </p:nvSpPr>
        <p:spPr>
          <a:xfrm>
            <a:off x="5883150" y="2126375"/>
            <a:ext cx="10722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1200"/>
              </a:spcAft>
              <a:buNone/>
            </a:pPr>
            <a:r>
              <a:rPr lang="en" sz="1200" b="1">
                <a:solidFill>
                  <a:schemeClr val="dk1"/>
                </a:solidFill>
                <a:latin typeface="Palanquin"/>
                <a:ea typeface="Palanquin"/>
                <a:cs typeface="Palanquin"/>
                <a:sym typeface="Palanquin"/>
              </a:rPr>
              <a:t>Professional Makeup Certificate</a:t>
            </a:r>
            <a:endParaRPr sz="1200" b="1">
              <a:solidFill>
                <a:schemeClr val="dk1"/>
              </a:solidFill>
              <a:latin typeface="Palanquin"/>
              <a:ea typeface="Palanquin"/>
              <a:cs typeface="Palanquin"/>
              <a:sym typeface="Palanquin"/>
            </a:endParaRPr>
          </a:p>
        </p:txBody>
      </p:sp>
      <p:sp>
        <p:nvSpPr>
          <p:cNvPr id="540" name="Google Shape;540;p35"/>
          <p:cNvSpPr txBox="1"/>
          <p:nvPr/>
        </p:nvSpPr>
        <p:spPr>
          <a:xfrm>
            <a:off x="6955350" y="3032825"/>
            <a:ext cx="1475100" cy="668700"/>
          </a:xfrm>
          <a:prstGeom prst="rect">
            <a:avLst/>
          </a:prstGeom>
          <a:noFill/>
          <a:ln>
            <a:noFill/>
          </a:ln>
        </p:spPr>
        <p:txBody>
          <a:bodyPr spcFirstLastPara="1" wrap="square" lIns="171450" tIns="91425" rIns="91425" bIns="91425" anchor="t" anchorCtr="0">
            <a:noAutofit/>
          </a:bodyPr>
          <a:lstStyle/>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Looks custom</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Creativity</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Trends</a:t>
            </a:r>
            <a:endParaRPr sz="1200">
              <a:solidFill>
                <a:schemeClr val="dk1"/>
              </a:solidFill>
              <a:latin typeface="Palanquin"/>
              <a:ea typeface="Palanquin"/>
              <a:cs typeface="Palanquin"/>
              <a:sym typeface="Palanquin"/>
            </a:endParaRPr>
          </a:p>
        </p:txBody>
      </p:sp>
      <p:sp>
        <p:nvSpPr>
          <p:cNvPr id="541" name="Google Shape;541;p35"/>
          <p:cNvSpPr txBox="1"/>
          <p:nvPr/>
        </p:nvSpPr>
        <p:spPr>
          <a:xfrm>
            <a:off x="5027000" y="3032825"/>
            <a:ext cx="7503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2016- 2017</a:t>
            </a:r>
            <a:endParaRPr sz="1200" b="1">
              <a:solidFill>
                <a:schemeClr val="dk1"/>
              </a:solidFill>
              <a:latin typeface="Palanquin"/>
              <a:ea typeface="Palanquin"/>
              <a:cs typeface="Palanquin"/>
              <a:sym typeface="Palanquin"/>
            </a:endParaRPr>
          </a:p>
        </p:txBody>
      </p:sp>
      <p:sp>
        <p:nvSpPr>
          <p:cNvPr id="542" name="Google Shape;542;p35"/>
          <p:cNvSpPr txBox="1"/>
          <p:nvPr/>
        </p:nvSpPr>
        <p:spPr>
          <a:xfrm>
            <a:off x="5883150" y="3032825"/>
            <a:ext cx="10722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1200"/>
              </a:spcAft>
              <a:buNone/>
            </a:pPr>
            <a:r>
              <a:rPr lang="en" sz="1200" b="1">
                <a:solidFill>
                  <a:schemeClr val="dk1"/>
                </a:solidFill>
                <a:latin typeface="Palanquin"/>
                <a:ea typeface="Palanquin"/>
                <a:cs typeface="Palanquin"/>
                <a:sym typeface="Palanquin"/>
              </a:rPr>
              <a:t>Aesthetics Diploma</a:t>
            </a:r>
            <a:endParaRPr sz="1200" b="1">
              <a:solidFill>
                <a:schemeClr val="dk1"/>
              </a:solidFill>
              <a:latin typeface="Palanquin"/>
              <a:ea typeface="Palanquin"/>
              <a:cs typeface="Palanquin"/>
              <a:sym typeface="Palanquin"/>
            </a:endParaRPr>
          </a:p>
        </p:txBody>
      </p:sp>
      <p:sp>
        <p:nvSpPr>
          <p:cNvPr id="543" name="Google Shape;543;p35"/>
          <p:cNvSpPr txBox="1"/>
          <p:nvPr/>
        </p:nvSpPr>
        <p:spPr>
          <a:xfrm>
            <a:off x="6955350" y="3933525"/>
            <a:ext cx="1475100" cy="668700"/>
          </a:xfrm>
          <a:prstGeom prst="rect">
            <a:avLst/>
          </a:prstGeom>
          <a:noFill/>
          <a:ln>
            <a:noFill/>
          </a:ln>
        </p:spPr>
        <p:txBody>
          <a:bodyPr spcFirstLastPara="1" wrap="square" lIns="171450" tIns="91425" rIns="91425" bIns="91425" anchor="t" anchorCtr="0">
            <a:noAutofit/>
          </a:bodyPr>
          <a:lstStyle/>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Creativity</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Adaptability</a:t>
            </a:r>
            <a:endParaRPr sz="1200">
              <a:solidFill>
                <a:schemeClr val="dk1"/>
              </a:solidFill>
              <a:latin typeface="Palanquin"/>
              <a:ea typeface="Palanquin"/>
              <a:cs typeface="Palanquin"/>
              <a:sym typeface="Palanquin"/>
            </a:endParaRPr>
          </a:p>
          <a:p>
            <a:pPr marL="57150" lvl="0" indent="-133350" algn="l" rtl="0">
              <a:spcBef>
                <a:spcPts val="0"/>
              </a:spcBef>
              <a:spcAft>
                <a:spcPts val="0"/>
              </a:spcAft>
              <a:buClr>
                <a:schemeClr val="dk1"/>
              </a:buClr>
              <a:buSzPts val="1200"/>
              <a:buFont typeface="Palanquin"/>
              <a:buChar char="◠"/>
            </a:pPr>
            <a:r>
              <a:rPr lang="en" sz="1200">
                <a:solidFill>
                  <a:schemeClr val="dk1"/>
                </a:solidFill>
                <a:latin typeface="Palanquin"/>
                <a:ea typeface="Palanquin"/>
                <a:cs typeface="Palanquin"/>
                <a:sym typeface="Palanquin"/>
              </a:rPr>
              <a:t>Techniques</a:t>
            </a:r>
            <a:endParaRPr sz="1200">
              <a:solidFill>
                <a:schemeClr val="dk1"/>
              </a:solidFill>
              <a:latin typeface="Palanquin"/>
              <a:ea typeface="Palanquin"/>
              <a:cs typeface="Palanquin"/>
              <a:sym typeface="Palanquin"/>
            </a:endParaRPr>
          </a:p>
        </p:txBody>
      </p:sp>
      <p:sp>
        <p:nvSpPr>
          <p:cNvPr id="544" name="Google Shape;544;p35"/>
          <p:cNvSpPr txBox="1"/>
          <p:nvPr/>
        </p:nvSpPr>
        <p:spPr>
          <a:xfrm>
            <a:off x="5027000" y="3933525"/>
            <a:ext cx="7503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a:solidFill>
                  <a:schemeClr val="dk1"/>
                </a:solidFill>
                <a:latin typeface="Palanquin"/>
                <a:ea typeface="Palanquin"/>
                <a:cs typeface="Palanquin"/>
                <a:sym typeface="Palanquin"/>
              </a:rPr>
              <a:t>2017- 2019</a:t>
            </a:r>
            <a:endParaRPr sz="1200" b="1">
              <a:solidFill>
                <a:schemeClr val="dk1"/>
              </a:solidFill>
              <a:latin typeface="Palanquin"/>
              <a:ea typeface="Palanquin"/>
              <a:cs typeface="Palanquin"/>
              <a:sym typeface="Palanquin"/>
            </a:endParaRPr>
          </a:p>
        </p:txBody>
      </p:sp>
      <p:sp>
        <p:nvSpPr>
          <p:cNvPr id="545" name="Google Shape;545;p35"/>
          <p:cNvSpPr txBox="1"/>
          <p:nvPr/>
        </p:nvSpPr>
        <p:spPr>
          <a:xfrm>
            <a:off x="5883150" y="3939275"/>
            <a:ext cx="1072200" cy="668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1200"/>
              </a:spcAft>
              <a:buNone/>
            </a:pPr>
            <a:r>
              <a:rPr lang="en" sz="1200" b="1">
                <a:solidFill>
                  <a:schemeClr val="dk1"/>
                </a:solidFill>
                <a:latin typeface="Palanquin"/>
                <a:ea typeface="Palanquin"/>
                <a:cs typeface="Palanquin"/>
                <a:sym typeface="Palanquin"/>
              </a:rPr>
              <a:t>Eyelash course</a:t>
            </a:r>
            <a:endParaRPr sz="1200" b="1">
              <a:solidFill>
                <a:schemeClr val="dk1"/>
              </a:solidFill>
              <a:latin typeface="Palanquin"/>
              <a:ea typeface="Palanquin"/>
              <a:cs typeface="Palanquin"/>
              <a:sym typeface="Palanquin"/>
            </a:endParaRPr>
          </a:p>
        </p:txBody>
      </p:sp>
      <p:cxnSp>
        <p:nvCxnSpPr>
          <p:cNvPr id="546" name="Google Shape;546;p35"/>
          <p:cNvCxnSpPr/>
          <p:nvPr/>
        </p:nvCxnSpPr>
        <p:spPr>
          <a:xfrm>
            <a:off x="4880200" y="1683150"/>
            <a:ext cx="0" cy="291900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36"/>
          <p:cNvSpPr txBox="1">
            <a:spLocks noGrp="1"/>
          </p:cNvSpPr>
          <p:nvPr>
            <p:ph type="subTitle" idx="1"/>
          </p:nvPr>
        </p:nvSpPr>
        <p:spPr>
          <a:xfrm>
            <a:off x="1151350" y="2738100"/>
            <a:ext cx="3381000" cy="45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Marketing</a:t>
            </a:r>
            <a:endParaRPr/>
          </a:p>
        </p:txBody>
      </p:sp>
      <p:sp>
        <p:nvSpPr>
          <p:cNvPr id="552" name="Google Shape;552;p36"/>
          <p:cNvSpPr txBox="1">
            <a:spLocks noGrp="1"/>
          </p:cNvSpPr>
          <p:nvPr>
            <p:ph type="subTitle" idx="2"/>
          </p:nvPr>
        </p:nvSpPr>
        <p:spPr>
          <a:xfrm>
            <a:off x="4611788" y="2738100"/>
            <a:ext cx="3381000" cy="45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 creation projects</a:t>
            </a:r>
            <a:endParaRPr/>
          </a:p>
        </p:txBody>
      </p:sp>
      <p:sp>
        <p:nvSpPr>
          <p:cNvPr id="553" name="Google Shape;553;p36"/>
          <p:cNvSpPr txBox="1">
            <a:spLocks noGrp="1"/>
          </p:cNvSpPr>
          <p:nvPr>
            <p:ph type="subTitle" idx="3"/>
          </p:nvPr>
        </p:nvSpPr>
        <p:spPr>
          <a:xfrm>
            <a:off x="1151350" y="3190202"/>
            <a:ext cx="3381000" cy="11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 was responsible for managing campaigns across all major social media platforms; creating, curating and optimizing content for maximum engagement; analyzing data to gain insights into customer behavior and maintaining a strong relationship with customers”</a:t>
            </a:r>
            <a:endParaRPr/>
          </a:p>
        </p:txBody>
      </p:sp>
      <p:sp>
        <p:nvSpPr>
          <p:cNvPr id="554" name="Google Shape;554;p36"/>
          <p:cNvSpPr txBox="1">
            <a:spLocks noGrp="1"/>
          </p:cNvSpPr>
          <p:nvPr>
            <p:ph type="subTitle" idx="4"/>
          </p:nvPr>
        </p:nvSpPr>
        <p:spPr>
          <a:xfrm>
            <a:off x="4611788" y="3190202"/>
            <a:ext cx="3381000" cy="11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 have participated throughout my career in crafting SEO-friendly copy, creating promotional videos, designing newsletters and brochures and more. My work has been well received with several pieces being featured in prominent and important publications”</a:t>
            </a:r>
            <a:endParaRPr/>
          </a:p>
        </p:txBody>
      </p:sp>
      <p:sp>
        <p:nvSpPr>
          <p:cNvPr id="555" name="Google Shape;55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Previous </a:t>
            </a:r>
            <a:r>
              <a:rPr lang="en" b="1" i="1"/>
              <a:t>projects</a:t>
            </a:r>
            <a:endParaRPr b="1" i="1"/>
          </a:p>
        </p:txBody>
      </p:sp>
      <p:sp>
        <p:nvSpPr>
          <p:cNvPr id="556" name="Google Shape;556;p36"/>
          <p:cNvSpPr/>
          <p:nvPr/>
        </p:nvSpPr>
        <p:spPr>
          <a:xfrm>
            <a:off x="2315949" y="1486774"/>
            <a:ext cx="1051799" cy="1057710"/>
          </a:xfrm>
          <a:custGeom>
            <a:avLst/>
            <a:gdLst/>
            <a:ahLst/>
            <a:cxnLst/>
            <a:rect l="l" t="t" r="r" b="b"/>
            <a:pathLst>
              <a:path w="47150" h="47415" extrusionOk="0">
                <a:moveTo>
                  <a:pt x="24672" y="2063"/>
                </a:moveTo>
                <a:cubicBezTo>
                  <a:pt x="19257" y="2063"/>
                  <a:pt x="13089" y="698"/>
                  <a:pt x="8498" y="3568"/>
                </a:cubicBezTo>
                <a:cubicBezTo>
                  <a:pt x="4305" y="6189"/>
                  <a:pt x="2539" y="11664"/>
                  <a:pt x="976" y="16356"/>
                </a:cubicBezTo>
                <a:cubicBezTo>
                  <a:pt x="-2463" y="26676"/>
                  <a:pt x="4501" y="44152"/>
                  <a:pt x="15269" y="45694"/>
                </a:cubicBezTo>
                <a:cubicBezTo>
                  <a:pt x="27596" y="47459"/>
                  <a:pt x="44163" y="37915"/>
                  <a:pt x="46863" y="25759"/>
                </a:cubicBezTo>
                <a:cubicBezTo>
                  <a:pt x="48009" y="20600"/>
                  <a:pt x="43777" y="15488"/>
                  <a:pt x="40845" y="11090"/>
                </a:cubicBezTo>
                <a:cubicBezTo>
                  <a:pt x="38922" y="8205"/>
                  <a:pt x="37262" y="4558"/>
                  <a:pt x="34075" y="3192"/>
                </a:cubicBezTo>
                <a:cubicBezTo>
                  <a:pt x="25356" y="-546"/>
                  <a:pt x="10750" y="-1179"/>
                  <a:pt x="5866" y="6953"/>
                </a:cubicBezTo>
                <a:cubicBezTo>
                  <a:pt x="-529" y="17602"/>
                  <a:pt x="-3741" y="38635"/>
                  <a:pt x="7370" y="44189"/>
                </a:cubicBezTo>
                <a:cubicBezTo>
                  <a:pt x="12684" y="46845"/>
                  <a:pt x="19465" y="48477"/>
                  <a:pt x="25048" y="46446"/>
                </a:cubicBezTo>
                <a:cubicBezTo>
                  <a:pt x="33421" y="43400"/>
                  <a:pt x="40041" y="34456"/>
                  <a:pt x="41973" y="25759"/>
                </a:cubicBezTo>
                <a:cubicBezTo>
                  <a:pt x="43252" y="20001"/>
                  <a:pt x="44255" y="13138"/>
                  <a:pt x="41221" y="8081"/>
                </a:cubicBezTo>
                <a:cubicBezTo>
                  <a:pt x="37891" y="2531"/>
                  <a:pt x="28956" y="-1959"/>
                  <a:pt x="23167" y="935"/>
                </a:cubicBezTo>
              </a:path>
            </a:pathLst>
          </a:custGeom>
          <a:noFill/>
          <a:ln w="9525" cap="flat" cmpd="sng">
            <a:solidFill>
              <a:schemeClr val="dk1"/>
            </a:solidFill>
            <a:prstDash val="solid"/>
            <a:round/>
            <a:headEnd type="none" w="med" len="med"/>
            <a:tailEnd type="none" w="med" len="med"/>
          </a:ln>
        </p:spPr>
      </p:sp>
      <p:sp>
        <p:nvSpPr>
          <p:cNvPr id="557" name="Google Shape;557;p36"/>
          <p:cNvSpPr/>
          <p:nvPr/>
        </p:nvSpPr>
        <p:spPr>
          <a:xfrm rot="10800000">
            <a:off x="5776342" y="1486666"/>
            <a:ext cx="1051917" cy="1057829"/>
          </a:xfrm>
          <a:custGeom>
            <a:avLst/>
            <a:gdLst/>
            <a:ahLst/>
            <a:cxnLst/>
            <a:rect l="l" t="t" r="r" b="b"/>
            <a:pathLst>
              <a:path w="47150" h="47415" extrusionOk="0">
                <a:moveTo>
                  <a:pt x="24672" y="2063"/>
                </a:moveTo>
                <a:cubicBezTo>
                  <a:pt x="19257" y="2063"/>
                  <a:pt x="13089" y="698"/>
                  <a:pt x="8498" y="3568"/>
                </a:cubicBezTo>
                <a:cubicBezTo>
                  <a:pt x="4305" y="6189"/>
                  <a:pt x="2539" y="11664"/>
                  <a:pt x="976" y="16356"/>
                </a:cubicBezTo>
                <a:cubicBezTo>
                  <a:pt x="-2463" y="26676"/>
                  <a:pt x="4501" y="44152"/>
                  <a:pt x="15269" y="45694"/>
                </a:cubicBezTo>
                <a:cubicBezTo>
                  <a:pt x="27596" y="47459"/>
                  <a:pt x="44163" y="37915"/>
                  <a:pt x="46863" y="25759"/>
                </a:cubicBezTo>
                <a:cubicBezTo>
                  <a:pt x="48009" y="20600"/>
                  <a:pt x="43777" y="15488"/>
                  <a:pt x="40845" y="11090"/>
                </a:cubicBezTo>
                <a:cubicBezTo>
                  <a:pt x="38922" y="8205"/>
                  <a:pt x="37262" y="4558"/>
                  <a:pt x="34075" y="3192"/>
                </a:cubicBezTo>
                <a:cubicBezTo>
                  <a:pt x="25356" y="-546"/>
                  <a:pt x="10750" y="-1179"/>
                  <a:pt x="5866" y="6953"/>
                </a:cubicBezTo>
                <a:cubicBezTo>
                  <a:pt x="-529" y="17602"/>
                  <a:pt x="-3741" y="38635"/>
                  <a:pt x="7370" y="44189"/>
                </a:cubicBezTo>
                <a:cubicBezTo>
                  <a:pt x="12684" y="46845"/>
                  <a:pt x="19465" y="48477"/>
                  <a:pt x="25048" y="46446"/>
                </a:cubicBezTo>
                <a:cubicBezTo>
                  <a:pt x="33421" y="43400"/>
                  <a:pt x="40041" y="34456"/>
                  <a:pt x="41973" y="25759"/>
                </a:cubicBezTo>
                <a:cubicBezTo>
                  <a:pt x="43252" y="20001"/>
                  <a:pt x="44255" y="13138"/>
                  <a:pt x="41221" y="8081"/>
                </a:cubicBezTo>
                <a:cubicBezTo>
                  <a:pt x="37891" y="2531"/>
                  <a:pt x="28956" y="-1959"/>
                  <a:pt x="23167" y="935"/>
                </a:cubicBezTo>
              </a:path>
            </a:pathLst>
          </a:custGeom>
          <a:noFill/>
          <a:ln w="9525" cap="flat" cmpd="sng">
            <a:solidFill>
              <a:schemeClr val="dk1"/>
            </a:solidFill>
            <a:prstDash val="solid"/>
            <a:round/>
            <a:headEnd type="none" w="med" len="med"/>
            <a:tailEnd type="none" w="med" len="med"/>
          </a:ln>
        </p:spPr>
      </p:sp>
      <p:grpSp>
        <p:nvGrpSpPr>
          <p:cNvPr id="558" name="Google Shape;558;p36"/>
          <p:cNvGrpSpPr/>
          <p:nvPr/>
        </p:nvGrpSpPr>
        <p:grpSpPr>
          <a:xfrm>
            <a:off x="2615060" y="1833626"/>
            <a:ext cx="358970" cy="359357"/>
            <a:chOff x="3235438" y="1970604"/>
            <a:chExt cx="354363" cy="354745"/>
          </a:xfrm>
        </p:grpSpPr>
        <p:sp>
          <p:nvSpPr>
            <p:cNvPr id="559" name="Google Shape;559;p3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36"/>
          <p:cNvGrpSpPr/>
          <p:nvPr/>
        </p:nvGrpSpPr>
        <p:grpSpPr>
          <a:xfrm>
            <a:off x="6174118" y="1843588"/>
            <a:ext cx="345911" cy="339430"/>
            <a:chOff x="1329585" y="1989925"/>
            <a:chExt cx="341472" cy="335074"/>
          </a:xfrm>
        </p:grpSpPr>
        <p:sp>
          <p:nvSpPr>
            <p:cNvPr id="573" name="Google Shape;573;p3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37"/>
          <p:cNvSpPr txBox="1">
            <a:spLocks noGrp="1"/>
          </p:cNvSpPr>
          <p:nvPr>
            <p:ph type="body" idx="1"/>
          </p:nvPr>
        </p:nvSpPr>
        <p:spPr>
          <a:xfrm>
            <a:off x="715200" y="1590038"/>
            <a:ext cx="7713600" cy="211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b="1">
                <a:solidFill>
                  <a:schemeClr val="dk1"/>
                </a:solidFill>
              </a:rPr>
              <a:t>Welcome to my portfolio!</a:t>
            </a:r>
            <a:endParaRPr>
              <a:solidFill>
                <a:schemeClr val="dk1"/>
              </a:solidFill>
            </a:endParaRPr>
          </a:p>
          <a:p>
            <a:pPr marL="0" lvl="0" indent="0" algn="l" rtl="0">
              <a:spcBef>
                <a:spcPts val="1000"/>
              </a:spcBef>
              <a:spcAft>
                <a:spcPts val="0"/>
              </a:spcAft>
              <a:buClr>
                <a:schemeClr val="dk2"/>
              </a:buClr>
              <a:buSzPts val="1100"/>
              <a:buFont typeface="Arial"/>
              <a:buNone/>
            </a:pPr>
            <a:r>
              <a:rPr lang="en">
                <a:solidFill>
                  <a:schemeClr val="dk1"/>
                </a:solidFill>
              </a:rPr>
              <a:t>I'm [name], a highly creative and motivated individual, with a passion for [field of expertise]. My portfolio is filled with unique and inspiring content, which showcases my skills in the field</a:t>
            </a:r>
            <a:endParaRPr>
              <a:solidFill>
                <a:schemeClr val="dk1"/>
              </a:solidFill>
            </a:endParaRPr>
          </a:p>
          <a:p>
            <a:pPr marL="0" lvl="0" indent="0" algn="l" rtl="0">
              <a:spcBef>
                <a:spcPts val="0"/>
              </a:spcBef>
              <a:spcAft>
                <a:spcPts val="0"/>
              </a:spcAft>
              <a:buClr>
                <a:schemeClr val="dk2"/>
              </a:buClr>
              <a:buSzPts val="1100"/>
              <a:buFont typeface="Arial"/>
              <a:buNone/>
            </a:pPr>
            <a:r>
              <a:rPr lang="en">
                <a:solidFill>
                  <a:schemeClr val="dk1"/>
                </a:solidFill>
              </a:rPr>
              <a:t>Here you will find everything ranging from writing samples, photographs, videos and more. I strive for excellence in all that I do, and this portfolio serves as a testament to my capabilities and accomplishments</a:t>
            </a:r>
            <a:endParaRPr>
              <a:solidFill>
                <a:schemeClr val="dk1"/>
              </a:solidFill>
            </a:endParaRPr>
          </a:p>
          <a:p>
            <a:pPr marL="0" lvl="0" indent="0" algn="l" rtl="0">
              <a:spcBef>
                <a:spcPts val="1000"/>
              </a:spcBef>
              <a:spcAft>
                <a:spcPts val="0"/>
              </a:spcAft>
              <a:buClr>
                <a:schemeClr val="dk2"/>
              </a:buClr>
              <a:buSzPts val="1100"/>
              <a:buFont typeface="Arial"/>
              <a:buNone/>
            </a:pPr>
            <a:r>
              <a:rPr lang="en">
                <a:solidFill>
                  <a:schemeClr val="dk1"/>
                </a:solidFill>
              </a:rPr>
              <a:t>Have a look around, get to know me better, and don't hesitate to reach out if you have any questions or would like to collaborate!</a:t>
            </a:r>
            <a:endParaRPr>
              <a:solidFill>
                <a:schemeClr val="dk1"/>
              </a:solidFill>
            </a:endParaRPr>
          </a:p>
          <a:p>
            <a:pPr marL="0" lvl="0" indent="0" algn="l" rtl="0">
              <a:spcBef>
                <a:spcPts val="0"/>
              </a:spcBef>
              <a:spcAft>
                <a:spcPts val="0"/>
              </a:spcAft>
              <a:buClr>
                <a:schemeClr val="dk2"/>
              </a:buClr>
              <a:buSzPts val="1100"/>
              <a:buFont typeface="Arial"/>
              <a:buNone/>
            </a:pPr>
            <a:r>
              <a:rPr lang="en">
                <a:solidFill>
                  <a:schemeClr val="dk1"/>
                </a:solidFill>
              </a:rPr>
              <a:t>Sincerely,</a:t>
            </a:r>
            <a:endParaRPr>
              <a:solidFill>
                <a:schemeClr val="dk1"/>
              </a:solidFill>
            </a:endParaRPr>
          </a:p>
        </p:txBody>
      </p:sp>
      <p:sp>
        <p:nvSpPr>
          <p:cNvPr id="581" name="Google Shape;581;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Cover </a:t>
            </a:r>
            <a:r>
              <a:rPr lang="en" b="1" i="1"/>
              <a:t>letter</a:t>
            </a:r>
            <a:endParaRPr b="1" i="1"/>
          </a:p>
        </p:txBody>
      </p:sp>
      <p:sp>
        <p:nvSpPr>
          <p:cNvPr id="582" name="Google Shape;582;p37"/>
          <p:cNvSpPr txBox="1"/>
          <p:nvPr/>
        </p:nvSpPr>
        <p:spPr>
          <a:xfrm>
            <a:off x="6000350" y="3823550"/>
            <a:ext cx="2430300" cy="5310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Cormorant"/>
                <a:ea typeface="Cormorant"/>
                <a:cs typeface="Cormorant"/>
                <a:sym typeface="Cormorant"/>
              </a:rPr>
              <a:t>Jane Doe</a:t>
            </a:r>
            <a:endParaRPr sz="2400">
              <a:solidFill>
                <a:schemeClr val="dk1"/>
              </a:solidFill>
              <a:latin typeface="Cormorant"/>
              <a:ea typeface="Cormorant"/>
              <a:cs typeface="Cormorant"/>
              <a:sym typeface="Cormorant"/>
            </a:endParaRPr>
          </a:p>
        </p:txBody>
      </p:sp>
      <p:sp>
        <p:nvSpPr>
          <p:cNvPr id="583" name="Google Shape;583;p37"/>
          <p:cNvSpPr txBox="1"/>
          <p:nvPr/>
        </p:nvSpPr>
        <p:spPr>
          <a:xfrm>
            <a:off x="4617150" y="4321216"/>
            <a:ext cx="3813600" cy="293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chemeClr val="dk1"/>
                </a:solidFill>
                <a:latin typeface="Palanquin"/>
                <a:ea typeface="Palanquin"/>
                <a:cs typeface="Palanquin"/>
                <a:sym typeface="Palanquin"/>
              </a:rPr>
              <a:t>+91  620 421 838 | jane@freepik.com</a:t>
            </a:r>
            <a:endParaRPr sz="1200">
              <a:solidFill>
                <a:schemeClr val="dk1"/>
              </a:solidFill>
              <a:latin typeface="Palanquin"/>
              <a:ea typeface="Palanquin"/>
              <a:cs typeface="Palanquin"/>
              <a:sym typeface="Palanquin"/>
            </a:endParaRPr>
          </a:p>
          <a:p>
            <a:pPr marL="0" lvl="0" indent="0" algn="r" rtl="0">
              <a:spcBef>
                <a:spcPts val="1200"/>
              </a:spcBef>
              <a:spcAft>
                <a:spcPts val="1200"/>
              </a:spcAft>
              <a:buNone/>
            </a:pPr>
            <a:endParaRPr sz="1200">
              <a:solidFill>
                <a:schemeClr val="dk1"/>
              </a:solidFill>
              <a:latin typeface="Palanquin"/>
              <a:ea typeface="Palanquin"/>
              <a:cs typeface="Palanquin"/>
              <a:sym typeface="Palanquin"/>
            </a:endParaRPr>
          </a:p>
        </p:txBody>
      </p:sp>
      <p:sp>
        <p:nvSpPr>
          <p:cNvPr id="584" name="Google Shape;584;p37"/>
          <p:cNvSpPr txBox="1"/>
          <p:nvPr/>
        </p:nvSpPr>
        <p:spPr>
          <a:xfrm>
            <a:off x="7042507" y="539500"/>
            <a:ext cx="1388400" cy="20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Palanquin"/>
                <a:ea typeface="Palanquin"/>
                <a:cs typeface="Palanquin"/>
                <a:sym typeface="Palanquin"/>
              </a:rPr>
              <a:t>Slidesgo</a:t>
            </a:r>
            <a:endParaRPr sz="1200">
              <a:solidFill>
                <a:schemeClr val="dk1"/>
              </a:solidFill>
              <a:latin typeface="Palanquin"/>
              <a:ea typeface="Palanquin"/>
              <a:cs typeface="Palanquin"/>
              <a:sym typeface="Palanquin"/>
            </a:endParaRPr>
          </a:p>
        </p:txBody>
      </p:sp>
      <p:sp>
        <p:nvSpPr>
          <p:cNvPr id="585" name="Google Shape;585;p37"/>
          <p:cNvSpPr txBox="1"/>
          <p:nvPr/>
        </p:nvSpPr>
        <p:spPr>
          <a:xfrm>
            <a:off x="7042511" y="771938"/>
            <a:ext cx="1388400" cy="20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Palanquin"/>
                <a:ea typeface="Palanquin"/>
                <a:cs typeface="Palanquin"/>
                <a:sym typeface="Palanquin"/>
              </a:rPr>
              <a:t>+91  620 421 838 </a:t>
            </a:r>
            <a:endParaRPr sz="1200">
              <a:solidFill>
                <a:schemeClr val="dk1"/>
              </a:solidFill>
              <a:latin typeface="Palanquin"/>
              <a:ea typeface="Palanquin"/>
              <a:cs typeface="Palanquin"/>
              <a:sym typeface="Palanquin"/>
            </a:endParaRPr>
          </a:p>
        </p:txBody>
      </p:sp>
      <p:sp>
        <p:nvSpPr>
          <p:cNvPr id="586" name="Google Shape;586;p37"/>
          <p:cNvSpPr txBox="1"/>
          <p:nvPr/>
        </p:nvSpPr>
        <p:spPr>
          <a:xfrm>
            <a:off x="6549550" y="1004375"/>
            <a:ext cx="1881600" cy="203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Palanquin"/>
                <a:ea typeface="Palanquin"/>
                <a:cs typeface="Palanquin"/>
                <a:sym typeface="Palanquin"/>
              </a:rPr>
              <a:t>company@slidesgo.com</a:t>
            </a:r>
            <a:endParaRPr sz="1200">
              <a:solidFill>
                <a:schemeClr val="dk1"/>
              </a:solidFill>
              <a:latin typeface="Palanquin"/>
              <a:ea typeface="Palanquin"/>
              <a:cs typeface="Palanquin"/>
              <a:sym typeface="Palanquin"/>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90"/>
        <p:cNvGrpSpPr/>
        <p:nvPr/>
      </p:nvGrpSpPr>
      <p:grpSpPr>
        <a:xfrm>
          <a:off x="0" y="0"/>
          <a:ext cx="0" cy="0"/>
          <a:chOff x="0" y="0"/>
          <a:chExt cx="0" cy="0"/>
        </a:xfrm>
      </p:grpSpPr>
      <p:pic>
        <p:nvPicPr>
          <p:cNvPr id="591" name="Google Shape;591;p38"/>
          <p:cNvPicPr preferRelativeResize="0">
            <a:picLocks noGrp="1"/>
          </p:cNvPicPr>
          <p:nvPr>
            <p:ph type="pic" idx="2"/>
          </p:nvPr>
        </p:nvPicPr>
        <p:blipFill rotWithShape="1">
          <a:blip r:embed="rId3">
            <a:alphaModFix/>
          </a:blip>
          <a:srcRect t="16675" b="16675"/>
          <a:stretch/>
        </p:blipFill>
        <p:spPr>
          <a:xfrm>
            <a:off x="5869053" y="1863463"/>
            <a:ext cx="2465700" cy="2465700"/>
          </a:xfrm>
          <a:prstGeom prst="ellipse">
            <a:avLst/>
          </a:prstGeom>
        </p:spPr>
      </p:pic>
      <p:sp>
        <p:nvSpPr>
          <p:cNvPr id="592" name="Google Shape;592;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Photo </a:t>
            </a:r>
            <a:r>
              <a:rPr lang="en" b="1" i="1"/>
              <a:t>showcase</a:t>
            </a:r>
            <a:endParaRPr b="1" i="1"/>
          </a:p>
        </p:txBody>
      </p:sp>
      <p:sp>
        <p:nvSpPr>
          <p:cNvPr id="593" name="Google Shape;593;p38"/>
          <p:cNvSpPr txBox="1">
            <a:spLocks noGrp="1"/>
          </p:cNvSpPr>
          <p:nvPr>
            <p:ph type="subTitle" idx="1"/>
          </p:nvPr>
        </p:nvSpPr>
        <p:spPr>
          <a:xfrm>
            <a:off x="1437300" y="1163050"/>
            <a:ext cx="6269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photo showcase is a collection of stunning images, each capturing a unique moment in time. Let them inspire you!</a:t>
            </a:r>
            <a:endParaRPr/>
          </a:p>
        </p:txBody>
      </p:sp>
      <p:sp>
        <p:nvSpPr>
          <p:cNvPr id="594" name="Google Shape;594;p38"/>
          <p:cNvSpPr/>
          <p:nvPr/>
        </p:nvSpPr>
        <p:spPr>
          <a:xfrm>
            <a:off x="5863774" y="1808025"/>
            <a:ext cx="2560220" cy="2576410"/>
          </a:xfrm>
          <a:custGeom>
            <a:avLst/>
            <a:gdLst/>
            <a:ahLst/>
            <a:cxnLst/>
            <a:rect l="l" t="t" r="r" b="b"/>
            <a:pathLst>
              <a:path w="81419" h="91867" extrusionOk="0">
                <a:moveTo>
                  <a:pt x="42724" y="0"/>
                </a:moveTo>
                <a:cubicBezTo>
                  <a:pt x="32699" y="0"/>
                  <a:pt x="20881" y="106"/>
                  <a:pt x="13430" y="6813"/>
                </a:cubicBezTo>
                <a:cubicBezTo>
                  <a:pt x="5650" y="13817"/>
                  <a:pt x="1529" y="25010"/>
                  <a:pt x="486" y="35426"/>
                </a:cubicBezTo>
                <a:cubicBezTo>
                  <a:pt x="-1053" y="50798"/>
                  <a:pt x="1944" y="68433"/>
                  <a:pt x="11727" y="80389"/>
                </a:cubicBezTo>
                <a:cubicBezTo>
                  <a:pt x="17162" y="87031"/>
                  <a:pt x="26338" y="90916"/>
                  <a:pt x="34890" y="91630"/>
                </a:cubicBezTo>
                <a:cubicBezTo>
                  <a:pt x="43189" y="92322"/>
                  <a:pt x="52353" y="91275"/>
                  <a:pt x="59415" y="86861"/>
                </a:cubicBezTo>
                <a:cubicBezTo>
                  <a:pt x="71420" y="79359"/>
                  <a:pt x="79655" y="64484"/>
                  <a:pt x="81215" y="50414"/>
                </a:cubicBezTo>
                <a:cubicBezTo>
                  <a:pt x="83599" y="28912"/>
                  <a:pt x="61974" y="0"/>
                  <a:pt x="40340" y="0"/>
                </a:cubicBezTo>
              </a:path>
            </a:pathLst>
          </a:custGeom>
          <a:noFill/>
          <a:ln w="9525" cap="flat" cmpd="sng">
            <a:solidFill>
              <a:schemeClr val="dk1"/>
            </a:solidFill>
            <a:prstDash val="solid"/>
            <a:round/>
            <a:headEnd type="none" w="med" len="med"/>
            <a:tailEnd type="none" w="med" len="med"/>
          </a:ln>
        </p:spPr>
      </p:sp>
      <p:pic>
        <p:nvPicPr>
          <p:cNvPr id="595" name="Google Shape;595;p38"/>
          <p:cNvPicPr preferRelativeResize="0">
            <a:picLocks noGrp="1"/>
          </p:cNvPicPr>
          <p:nvPr>
            <p:ph type="pic" idx="3"/>
          </p:nvPr>
        </p:nvPicPr>
        <p:blipFill rotWithShape="1">
          <a:blip r:embed="rId4">
            <a:alphaModFix/>
          </a:blip>
          <a:srcRect t="4238" b="29112"/>
          <a:stretch/>
        </p:blipFill>
        <p:spPr>
          <a:xfrm>
            <a:off x="719996" y="1786578"/>
            <a:ext cx="2821800" cy="2821800"/>
          </a:xfrm>
          <a:prstGeom prst="ellipse">
            <a:avLst/>
          </a:prstGeom>
        </p:spPr>
      </p:pic>
      <p:pic>
        <p:nvPicPr>
          <p:cNvPr id="596" name="Google Shape;596;p38"/>
          <p:cNvPicPr preferRelativeResize="0">
            <a:picLocks noGrp="1"/>
          </p:cNvPicPr>
          <p:nvPr>
            <p:ph type="pic" idx="4"/>
          </p:nvPr>
        </p:nvPicPr>
        <p:blipFill rotWithShape="1">
          <a:blip r:embed="rId5">
            <a:alphaModFix/>
          </a:blip>
          <a:srcRect l="12654" r="20674"/>
          <a:stretch/>
        </p:blipFill>
        <p:spPr>
          <a:xfrm>
            <a:off x="3673461" y="2576475"/>
            <a:ext cx="2032500" cy="2031900"/>
          </a:xfrm>
          <a:prstGeom prst="ellipse">
            <a:avLst/>
          </a:prstGeom>
        </p:spPr>
      </p:pic>
      <p:sp>
        <p:nvSpPr>
          <p:cNvPr id="597" name="Google Shape;597;p38"/>
          <p:cNvSpPr/>
          <p:nvPr/>
        </p:nvSpPr>
        <p:spPr>
          <a:xfrm rot="10800000">
            <a:off x="727087" y="1808021"/>
            <a:ext cx="2761529" cy="2779206"/>
          </a:xfrm>
          <a:custGeom>
            <a:avLst/>
            <a:gdLst/>
            <a:ahLst/>
            <a:cxnLst/>
            <a:rect l="l" t="t" r="r" b="b"/>
            <a:pathLst>
              <a:path w="81419" h="91867" extrusionOk="0">
                <a:moveTo>
                  <a:pt x="42724" y="0"/>
                </a:moveTo>
                <a:cubicBezTo>
                  <a:pt x="32699" y="0"/>
                  <a:pt x="20881" y="106"/>
                  <a:pt x="13430" y="6813"/>
                </a:cubicBezTo>
                <a:cubicBezTo>
                  <a:pt x="5650" y="13817"/>
                  <a:pt x="1529" y="25010"/>
                  <a:pt x="486" y="35426"/>
                </a:cubicBezTo>
                <a:cubicBezTo>
                  <a:pt x="-1053" y="50798"/>
                  <a:pt x="1944" y="68433"/>
                  <a:pt x="11727" y="80389"/>
                </a:cubicBezTo>
                <a:cubicBezTo>
                  <a:pt x="17162" y="87031"/>
                  <a:pt x="26338" y="90916"/>
                  <a:pt x="34890" y="91630"/>
                </a:cubicBezTo>
                <a:cubicBezTo>
                  <a:pt x="43189" y="92322"/>
                  <a:pt x="52353" y="91275"/>
                  <a:pt x="59415" y="86861"/>
                </a:cubicBezTo>
                <a:cubicBezTo>
                  <a:pt x="71420" y="79359"/>
                  <a:pt x="79655" y="64484"/>
                  <a:pt x="81215" y="50414"/>
                </a:cubicBezTo>
                <a:cubicBezTo>
                  <a:pt x="83599" y="28912"/>
                  <a:pt x="61974" y="0"/>
                  <a:pt x="40340" y="0"/>
                </a:cubicBezTo>
              </a:path>
            </a:pathLst>
          </a:custGeom>
          <a:noFill/>
          <a:ln w="9525" cap="flat" cmpd="sng">
            <a:solidFill>
              <a:schemeClr val="dk1"/>
            </a:solidFill>
            <a:prstDash val="solid"/>
            <a:round/>
            <a:headEnd type="none" w="med" len="med"/>
            <a:tailEnd type="none" w="med" len="med"/>
          </a:ln>
        </p:spPr>
      </p:sp>
      <p:pic>
        <p:nvPicPr>
          <p:cNvPr id="598" name="Google Shape;598;p38"/>
          <p:cNvPicPr preferRelativeResize="0"/>
          <p:nvPr/>
        </p:nvPicPr>
        <p:blipFill>
          <a:blip r:embed="rId6">
            <a:alphaModFix/>
          </a:blip>
          <a:stretch>
            <a:fillRect/>
          </a:stretch>
        </p:blipFill>
        <p:spPr>
          <a:xfrm flipH="1">
            <a:off x="5768325" y="4203871"/>
            <a:ext cx="354246" cy="383365"/>
          </a:xfrm>
          <a:prstGeom prst="rect">
            <a:avLst/>
          </a:prstGeom>
          <a:noFill/>
          <a:ln>
            <a:noFill/>
          </a:ln>
        </p:spPr>
      </p:pic>
      <p:pic>
        <p:nvPicPr>
          <p:cNvPr id="599" name="Google Shape;599;p38"/>
          <p:cNvPicPr preferRelativeResize="0"/>
          <p:nvPr/>
        </p:nvPicPr>
        <p:blipFill>
          <a:blip r:embed="rId7">
            <a:alphaModFix/>
          </a:blip>
          <a:stretch>
            <a:fillRect/>
          </a:stretch>
        </p:blipFill>
        <p:spPr>
          <a:xfrm>
            <a:off x="3613838" y="2049736"/>
            <a:ext cx="572150" cy="52675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03"/>
        <p:cNvGrpSpPr/>
        <p:nvPr/>
      </p:nvGrpSpPr>
      <p:grpSpPr>
        <a:xfrm>
          <a:off x="0" y="0"/>
          <a:ext cx="0" cy="0"/>
          <a:chOff x="0" y="0"/>
          <a:chExt cx="0" cy="0"/>
        </a:xfrm>
      </p:grpSpPr>
      <p:sp>
        <p:nvSpPr>
          <p:cNvPr id="604" name="Google Shape;604;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best </a:t>
            </a:r>
            <a:r>
              <a:rPr lang="en" b="1" i="1"/>
              <a:t>work</a:t>
            </a:r>
            <a:endParaRPr b="1" i="1"/>
          </a:p>
        </p:txBody>
      </p:sp>
      <p:sp>
        <p:nvSpPr>
          <p:cNvPr id="605" name="Google Shape;605;p39"/>
          <p:cNvSpPr txBox="1">
            <a:spLocks noGrp="1"/>
          </p:cNvSpPr>
          <p:nvPr>
            <p:ph type="subTitle" idx="1"/>
          </p:nvPr>
        </p:nvSpPr>
        <p:spPr>
          <a:xfrm>
            <a:off x="1437300" y="1163050"/>
            <a:ext cx="6269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 an artist, it's my job to capture the beauty, joy and emotion of the world around me. I strive to create something unique in each piece, combining technique and detail”</a:t>
            </a:r>
            <a:endParaRPr/>
          </a:p>
          <a:p>
            <a:pPr marL="0" lvl="0" indent="0" algn="ctr" rtl="0">
              <a:spcBef>
                <a:spcPts val="0"/>
              </a:spcBef>
              <a:spcAft>
                <a:spcPts val="0"/>
              </a:spcAft>
              <a:buNone/>
            </a:pPr>
            <a:endParaRPr/>
          </a:p>
        </p:txBody>
      </p:sp>
      <p:pic>
        <p:nvPicPr>
          <p:cNvPr id="606" name="Google Shape;606;p39"/>
          <p:cNvPicPr preferRelativeResize="0">
            <a:picLocks noGrp="1"/>
          </p:cNvPicPr>
          <p:nvPr>
            <p:ph type="pic" idx="2"/>
          </p:nvPr>
        </p:nvPicPr>
        <p:blipFill rotWithShape="1">
          <a:blip r:embed="rId3">
            <a:alphaModFix/>
          </a:blip>
          <a:srcRect l="23114" t="6045" r="16879" b="52350"/>
          <a:stretch/>
        </p:blipFill>
        <p:spPr>
          <a:xfrm>
            <a:off x="6000612" y="2090900"/>
            <a:ext cx="2517600" cy="2517600"/>
          </a:xfrm>
          <a:prstGeom prst="ellipse">
            <a:avLst/>
          </a:prstGeom>
        </p:spPr>
      </p:pic>
      <p:pic>
        <p:nvPicPr>
          <p:cNvPr id="607" name="Google Shape;607;p39"/>
          <p:cNvPicPr preferRelativeResize="0">
            <a:picLocks noGrp="1"/>
          </p:cNvPicPr>
          <p:nvPr>
            <p:ph type="pic" idx="3"/>
          </p:nvPr>
        </p:nvPicPr>
        <p:blipFill rotWithShape="1">
          <a:blip r:embed="rId4">
            <a:alphaModFix/>
          </a:blip>
          <a:srcRect l="14378" t="15212" r="9057" b="36784"/>
          <a:stretch/>
        </p:blipFill>
        <p:spPr>
          <a:xfrm>
            <a:off x="625788" y="2090900"/>
            <a:ext cx="5143500" cy="5143500"/>
          </a:xfrm>
          <a:prstGeom prst="ellipse">
            <a:avLst/>
          </a:prstGeom>
        </p:spPr>
      </p:pic>
      <p:grpSp>
        <p:nvGrpSpPr>
          <p:cNvPr id="608" name="Google Shape;608;p39"/>
          <p:cNvGrpSpPr/>
          <p:nvPr/>
        </p:nvGrpSpPr>
        <p:grpSpPr>
          <a:xfrm flipH="1">
            <a:off x="-65759" y="4563127"/>
            <a:ext cx="1819773" cy="622944"/>
            <a:chOff x="7553450" y="4588721"/>
            <a:chExt cx="1720175" cy="588850"/>
          </a:xfrm>
        </p:grpSpPr>
        <p:sp>
          <p:nvSpPr>
            <p:cNvPr id="609" name="Google Shape;609;p39"/>
            <p:cNvSpPr/>
            <p:nvPr/>
          </p:nvSpPr>
          <p:spPr>
            <a:xfrm>
              <a:off x="7723775" y="4607000"/>
              <a:ext cx="1549850" cy="562050"/>
            </a:xfrm>
            <a:custGeom>
              <a:avLst/>
              <a:gdLst/>
              <a:ahLst/>
              <a:cxnLst/>
              <a:rect l="l" t="t" r="r" b="b"/>
              <a:pathLst>
                <a:path w="61994" h="22482" extrusionOk="0">
                  <a:moveTo>
                    <a:pt x="0" y="22482"/>
                  </a:moveTo>
                  <a:cubicBezTo>
                    <a:pt x="14704" y="6142"/>
                    <a:pt x="40012" y="0"/>
                    <a:pt x="61994" y="0"/>
                  </a:cubicBezTo>
                </a:path>
              </a:pathLst>
            </a:custGeom>
            <a:noFill/>
            <a:ln w="9525" cap="flat" cmpd="sng">
              <a:solidFill>
                <a:schemeClr val="dk1"/>
              </a:solidFill>
              <a:prstDash val="solid"/>
              <a:round/>
              <a:headEnd type="none" w="med" len="med"/>
              <a:tailEnd type="none" w="med" len="med"/>
            </a:ln>
          </p:spPr>
        </p:sp>
        <p:sp>
          <p:nvSpPr>
            <p:cNvPr id="610" name="Google Shape;610;p39"/>
            <p:cNvSpPr/>
            <p:nvPr/>
          </p:nvSpPr>
          <p:spPr>
            <a:xfrm>
              <a:off x="7553450" y="4588721"/>
              <a:ext cx="1711675" cy="588850"/>
            </a:xfrm>
            <a:custGeom>
              <a:avLst/>
              <a:gdLst/>
              <a:ahLst/>
              <a:cxnLst/>
              <a:rect l="l" t="t" r="r" b="b"/>
              <a:pathLst>
                <a:path w="68467" h="23554" extrusionOk="0">
                  <a:moveTo>
                    <a:pt x="0" y="23554"/>
                  </a:moveTo>
                  <a:cubicBezTo>
                    <a:pt x="9675" y="1790"/>
                    <a:pt x="45874" y="-4422"/>
                    <a:pt x="68467" y="3116"/>
                  </a:cubicBezTo>
                </a:path>
              </a:pathLst>
            </a:custGeom>
            <a:noFill/>
            <a:ln w="9525" cap="flat" cmpd="sng">
              <a:solidFill>
                <a:schemeClr val="dk1"/>
              </a:solidFill>
              <a:prstDash val="solid"/>
              <a:round/>
              <a:headEnd type="none" w="med" len="med"/>
              <a:tailEnd type="none" w="med" len="med"/>
            </a:ln>
          </p:spPr>
        </p:sp>
      </p:grpSp>
      <p:sp>
        <p:nvSpPr>
          <p:cNvPr id="611" name="Google Shape;611;p39"/>
          <p:cNvSpPr/>
          <p:nvPr/>
        </p:nvSpPr>
        <p:spPr>
          <a:xfrm>
            <a:off x="5769288" y="1726425"/>
            <a:ext cx="2517677" cy="2536575"/>
          </a:xfrm>
          <a:custGeom>
            <a:avLst/>
            <a:gdLst/>
            <a:ahLst/>
            <a:cxnLst/>
            <a:rect l="l" t="t" r="r" b="b"/>
            <a:pathLst>
              <a:path w="105896" h="101463" extrusionOk="0">
                <a:moveTo>
                  <a:pt x="53089" y="2044"/>
                </a:moveTo>
                <a:cubicBezTo>
                  <a:pt x="35894" y="-2258"/>
                  <a:pt x="14454" y="9835"/>
                  <a:pt x="5060" y="24866"/>
                </a:cubicBezTo>
                <a:cubicBezTo>
                  <a:pt x="-233" y="33336"/>
                  <a:pt x="-608" y="44590"/>
                  <a:pt x="632" y="54501"/>
                </a:cubicBezTo>
                <a:cubicBezTo>
                  <a:pt x="2501" y="69439"/>
                  <a:pt x="10346" y="85694"/>
                  <a:pt x="23113" y="93673"/>
                </a:cubicBezTo>
                <a:cubicBezTo>
                  <a:pt x="34654" y="100885"/>
                  <a:pt x="49804" y="102516"/>
                  <a:pt x="63308" y="100826"/>
                </a:cubicBezTo>
                <a:cubicBezTo>
                  <a:pt x="86742" y="97893"/>
                  <a:pt x="108890" y="67320"/>
                  <a:pt x="105546" y="43941"/>
                </a:cubicBezTo>
                <a:cubicBezTo>
                  <a:pt x="104475" y="36454"/>
                  <a:pt x="97241" y="31239"/>
                  <a:pt x="92261" y="25547"/>
                </a:cubicBezTo>
                <a:cubicBezTo>
                  <a:pt x="80911" y="12573"/>
                  <a:pt x="64536" y="0"/>
                  <a:pt x="47298" y="0"/>
                </a:cubicBezTo>
              </a:path>
            </a:pathLst>
          </a:custGeom>
          <a:noFill/>
          <a:ln w="9525" cap="flat" cmpd="sng">
            <a:solidFill>
              <a:schemeClr val="dk1"/>
            </a:solidFill>
            <a:prstDash val="solid"/>
            <a:round/>
            <a:headEnd type="none" w="med" len="med"/>
            <a:tailEnd type="none" w="med" len="med"/>
          </a:ln>
        </p:spPr>
      </p:sp>
      <p:pic>
        <p:nvPicPr>
          <p:cNvPr id="612" name="Google Shape;612;p39"/>
          <p:cNvPicPr preferRelativeResize="0"/>
          <p:nvPr/>
        </p:nvPicPr>
        <p:blipFill>
          <a:blip r:embed="rId5">
            <a:alphaModFix/>
          </a:blip>
          <a:stretch>
            <a:fillRect/>
          </a:stretch>
        </p:blipFill>
        <p:spPr>
          <a:xfrm>
            <a:off x="5290013" y="2308386"/>
            <a:ext cx="572150" cy="5267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3"/>
        <p:cNvGrpSpPr/>
        <p:nvPr/>
      </p:nvGrpSpPr>
      <p:grpSpPr>
        <a:xfrm>
          <a:off x="0" y="0"/>
          <a:ext cx="0" cy="0"/>
          <a:chOff x="0" y="0"/>
          <a:chExt cx="0" cy="0"/>
        </a:xfrm>
      </p:grpSpPr>
      <p:sp>
        <p:nvSpPr>
          <p:cNvPr id="464" name="Google Shape;464;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u="sng" dirty="0" smtClean="0"/>
              <a:t>Presentation Agenda</a:t>
            </a:r>
            <a:endParaRPr b="1" i="1" u="sng" dirty="0"/>
          </a:p>
        </p:txBody>
      </p:sp>
      <p:sp>
        <p:nvSpPr>
          <p:cNvPr id="8" name="Google Shape;490;p32"/>
          <p:cNvSpPr txBox="1">
            <a:spLocks/>
          </p:cNvSpPr>
          <p:nvPr/>
        </p:nvSpPr>
        <p:spPr>
          <a:xfrm>
            <a:off x="627695" y="1119178"/>
            <a:ext cx="4248300" cy="2675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42950" indent="-285750">
              <a:buFont typeface="Arial" panose="020B0604020202020204" pitchFamily="34" charset="0"/>
              <a:buChar char="•"/>
            </a:pPr>
            <a:r>
              <a:rPr lang="en-US" dirty="0">
                <a:solidFill>
                  <a:schemeClr val="dk1"/>
                </a:solidFill>
              </a:rPr>
              <a:t>The agenda presented in this presentation includes;</a:t>
            </a:r>
          </a:p>
          <a:p>
            <a:pPr marL="857250" indent="-400050">
              <a:buFont typeface="+mj-lt"/>
              <a:buAutoNum type="romanLcPeriod"/>
            </a:pPr>
            <a:r>
              <a:rPr lang="en-US" dirty="0">
                <a:solidFill>
                  <a:schemeClr val="dk1"/>
                </a:solidFill>
              </a:rPr>
              <a:t>Really Beauty for Less’s mission and values. </a:t>
            </a:r>
          </a:p>
          <a:p>
            <a:pPr marL="857250" indent="-400050">
              <a:buFont typeface="+mj-lt"/>
              <a:buAutoNum type="romanLcPeriod"/>
            </a:pPr>
            <a:r>
              <a:rPr lang="en-US" dirty="0">
                <a:solidFill>
                  <a:schemeClr val="dk1"/>
                </a:solidFill>
              </a:rPr>
              <a:t>Problem and solution presented by the company. </a:t>
            </a:r>
          </a:p>
          <a:p>
            <a:pPr marL="857250" indent="-400050">
              <a:buFont typeface="+mj-lt"/>
              <a:buAutoNum type="romanLcPeriod"/>
            </a:pPr>
            <a:r>
              <a:rPr lang="en-US" dirty="0">
                <a:solidFill>
                  <a:schemeClr val="dk1"/>
                </a:solidFill>
              </a:rPr>
              <a:t>Market analysis (trends and market size). </a:t>
            </a:r>
          </a:p>
          <a:p>
            <a:pPr marL="857250" indent="-400050">
              <a:buFont typeface="+mj-lt"/>
              <a:buAutoNum type="romanLcPeriod"/>
            </a:pPr>
            <a:r>
              <a:rPr lang="en-US" dirty="0">
                <a:solidFill>
                  <a:schemeClr val="dk1"/>
                </a:solidFill>
              </a:rPr>
              <a:t>Competition and key competitors. </a:t>
            </a:r>
          </a:p>
          <a:p>
            <a:pPr marL="857250" indent="-400050">
              <a:buFont typeface="+mj-lt"/>
              <a:buAutoNum type="romanLcPeriod"/>
            </a:pPr>
            <a:r>
              <a:rPr lang="en-US" dirty="0">
                <a:solidFill>
                  <a:schemeClr val="dk1"/>
                </a:solidFill>
              </a:rPr>
              <a:t>Business model to be adopted for Really Beauty for Less.</a:t>
            </a:r>
          </a:p>
          <a:p>
            <a:pPr marL="857250" indent="-400050">
              <a:buFont typeface="+mj-lt"/>
              <a:buAutoNum type="romanLcPeriod"/>
            </a:pPr>
            <a:r>
              <a:rPr lang="en-US" dirty="0">
                <a:solidFill>
                  <a:schemeClr val="dk1"/>
                </a:solidFill>
              </a:rPr>
              <a:t>Strategic marketing approach. </a:t>
            </a:r>
          </a:p>
          <a:p>
            <a:pPr marL="857250" indent="-400050">
              <a:buFont typeface="+mj-lt"/>
              <a:buAutoNum type="romanLcPeriod"/>
            </a:pPr>
            <a:r>
              <a:rPr lang="en-US" dirty="0">
                <a:solidFill>
                  <a:schemeClr val="dk1"/>
                </a:solidFill>
              </a:rPr>
              <a:t>Financial highlights </a:t>
            </a:r>
          </a:p>
        </p:txBody>
      </p:sp>
      <p:pic>
        <p:nvPicPr>
          <p:cNvPr id="3" name="Picture 2"/>
          <p:cNvPicPr>
            <a:picLocks noChangeAspect="1"/>
          </p:cNvPicPr>
          <p:nvPr/>
        </p:nvPicPr>
        <p:blipFill>
          <a:blip r:embed="rId3"/>
          <a:stretch>
            <a:fillRect/>
          </a:stretch>
        </p:blipFill>
        <p:spPr>
          <a:xfrm>
            <a:off x="4930363" y="1546411"/>
            <a:ext cx="3443690" cy="1943793"/>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6"/>
        <p:cNvGrpSpPr/>
        <p:nvPr/>
      </p:nvGrpSpPr>
      <p:grpSpPr>
        <a:xfrm>
          <a:off x="0" y="0"/>
          <a:ext cx="0" cy="0"/>
          <a:chOff x="0" y="0"/>
          <a:chExt cx="0" cy="0"/>
        </a:xfrm>
      </p:grpSpPr>
      <p:pic>
        <p:nvPicPr>
          <p:cNvPr id="617" name="Google Shape;617;p40"/>
          <p:cNvPicPr preferRelativeResize="0">
            <a:picLocks noGrp="1"/>
          </p:cNvPicPr>
          <p:nvPr>
            <p:ph type="pic" idx="2"/>
          </p:nvPr>
        </p:nvPicPr>
        <p:blipFill rotWithShape="1">
          <a:blip r:embed="rId3">
            <a:alphaModFix/>
          </a:blip>
          <a:srcRect b="20672"/>
          <a:stretch/>
        </p:blipFill>
        <p:spPr>
          <a:xfrm>
            <a:off x="432400" y="385525"/>
            <a:ext cx="8269399" cy="4372351"/>
          </a:xfrm>
          <a:prstGeom prst="rect">
            <a:avLst/>
          </a:prstGeom>
        </p:spPr>
      </p:pic>
      <p:sp>
        <p:nvSpPr>
          <p:cNvPr id="618" name="Google Shape;618;p40"/>
          <p:cNvSpPr txBox="1">
            <a:spLocks noGrp="1"/>
          </p:cNvSpPr>
          <p:nvPr>
            <p:ph type="title"/>
          </p:nvPr>
        </p:nvSpPr>
        <p:spPr>
          <a:xfrm>
            <a:off x="720000" y="535000"/>
            <a:ext cx="7704000" cy="572700"/>
          </a:xfrm>
          <a:prstGeom prst="rect">
            <a:avLst/>
          </a:prstGeom>
          <a:solidFill>
            <a:schemeClr val="lt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a:t>"Creativity is the key to unlocking your true </a:t>
            </a:r>
            <a:r>
              <a:rPr lang="en" b="1" i="1"/>
              <a:t>potential</a:t>
            </a:r>
            <a:r>
              <a:rPr lang="en"/>
              <a:t>"</a:t>
            </a:r>
            <a:endParaRPr/>
          </a:p>
        </p:txBody>
      </p:sp>
      <p:pic>
        <p:nvPicPr>
          <p:cNvPr id="619" name="Google Shape;619;p40"/>
          <p:cNvPicPr preferRelativeResize="0"/>
          <p:nvPr/>
        </p:nvPicPr>
        <p:blipFill>
          <a:blip r:embed="rId4">
            <a:alphaModFix/>
          </a:blip>
          <a:stretch>
            <a:fillRect/>
          </a:stretch>
        </p:blipFill>
        <p:spPr>
          <a:xfrm flipH="1">
            <a:off x="7859650" y="87721"/>
            <a:ext cx="354246" cy="383365"/>
          </a:xfrm>
          <a:prstGeom prst="rect">
            <a:avLst/>
          </a:prstGeom>
          <a:noFill/>
          <a:ln>
            <a:noFill/>
          </a:ln>
        </p:spPr>
      </p:pic>
      <p:pic>
        <p:nvPicPr>
          <p:cNvPr id="620" name="Google Shape;620;p40"/>
          <p:cNvPicPr preferRelativeResize="0"/>
          <p:nvPr/>
        </p:nvPicPr>
        <p:blipFill>
          <a:blip r:embed="rId4">
            <a:alphaModFix/>
          </a:blip>
          <a:stretch>
            <a:fillRect/>
          </a:stretch>
        </p:blipFill>
        <p:spPr>
          <a:xfrm rot="5400000" flipH="1">
            <a:off x="127981" y="4342847"/>
            <a:ext cx="614185" cy="664700"/>
          </a:xfrm>
          <a:prstGeom prst="rect">
            <a:avLst/>
          </a:prstGeom>
          <a:noFill/>
          <a:ln>
            <a:noFill/>
          </a:ln>
        </p:spPr>
      </p:pic>
      <p:pic>
        <p:nvPicPr>
          <p:cNvPr id="621" name="Google Shape;621;p40"/>
          <p:cNvPicPr preferRelativeResize="0"/>
          <p:nvPr/>
        </p:nvPicPr>
        <p:blipFill>
          <a:blip r:embed="rId5">
            <a:alphaModFix/>
          </a:blip>
          <a:stretch>
            <a:fillRect/>
          </a:stretch>
        </p:blipFill>
        <p:spPr>
          <a:xfrm>
            <a:off x="887913" y="4455561"/>
            <a:ext cx="572150" cy="526750"/>
          </a:xfrm>
          <a:prstGeom prst="rect">
            <a:avLst/>
          </a:prstGeom>
          <a:noFill/>
          <a:ln>
            <a:noFill/>
          </a:ln>
        </p:spPr>
      </p:pic>
      <p:pic>
        <p:nvPicPr>
          <p:cNvPr id="622" name="Google Shape;622;p40"/>
          <p:cNvPicPr preferRelativeResize="0"/>
          <p:nvPr/>
        </p:nvPicPr>
        <p:blipFill>
          <a:blip r:embed="rId6">
            <a:alphaModFix/>
          </a:blip>
          <a:stretch>
            <a:fillRect/>
          </a:stretch>
        </p:blipFill>
        <p:spPr>
          <a:xfrm rot="-8299146">
            <a:off x="8889109" y="-1191806"/>
            <a:ext cx="774268" cy="2043954"/>
          </a:xfrm>
          <a:prstGeom prst="rect">
            <a:avLst/>
          </a:prstGeom>
          <a:noFill/>
          <a:ln>
            <a:noFill/>
          </a:ln>
        </p:spPr>
      </p:pic>
      <p:pic>
        <p:nvPicPr>
          <p:cNvPr id="623" name="Google Shape;623;p40"/>
          <p:cNvPicPr preferRelativeResize="0"/>
          <p:nvPr/>
        </p:nvPicPr>
        <p:blipFill>
          <a:blip r:embed="rId7">
            <a:alphaModFix/>
          </a:blip>
          <a:stretch>
            <a:fillRect/>
          </a:stretch>
        </p:blipFill>
        <p:spPr>
          <a:xfrm rot="-2139853">
            <a:off x="8783838" y="518648"/>
            <a:ext cx="768380" cy="1881195"/>
          </a:xfrm>
          <a:prstGeom prst="rect">
            <a:avLst/>
          </a:prstGeom>
          <a:noFill/>
          <a:ln>
            <a:noFill/>
          </a:ln>
        </p:spPr>
      </p:pic>
      <p:pic>
        <p:nvPicPr>
          <p:cNvPr id="624" name="Google Shape;624;p40"/>
          <p:cNvPicPr preferRelativeResize="0"/>
          <p:nvPr/>
        </p:nvPicPr>
        <p:blipFill>
          <a:blip r:embed="rId8">
            <a:alphaModFix/>
          </a:blip>
          <a:stretch>
            <a:fillRect/>
          </a:stretch>
        </p:blipFill>
        <p:spPr>
          <a:xfrm rot="3104445">
            <a:off x="-297200" y="3226636"/>
            <a:ext cx="768395" cy="1434077"/>
          </a:xfrm>
          <a:prstGeom prst="rect">
            <a:avLst/>
          </a:prstGeom>
          <a:noFill/>
          <a:ln>
            <a:noFill/>
          </a:ln>
        </p:spPr>
      </p:pic>
      <p:grpSp>
        <p:nvGrpSpPr>
          <p:cNvPr id="625" name="Google Shape;625;p40"/>
          <p:cNvGrpSpPr/>
          <p:nvPr/>
        </p:nvGrpSpPr>
        <p:grpSpPr>
          <a:xfrm>
            <a:off x="8525" y="-59600"/>
            <a:ext cx="851575" cy="1098525"/>
            <a:chOff x="8525" y="-59600"/>
            <a:chExt cx="851575" cy="1098525"/>
          </a:xfrm>
        </p:grpSpPr>
        <p:sp>
          <p:nvSpPr>
            <p:cNvPr id="626" name="Google Shape;626;p40"/>
            <p:cNvSpPr/>
            <p:nvPr/>
          </p:nvSpPr>
          <p:spPr>
            <a:xfrm>
              <a:off x="8525" y="-8525"/>
              <a:ext cx="851575" cy="761175"/>
            </a:xfrm>
            <a:custGeom>
              <a:avLst/>
              <a:gdLst/>
              <a:ahLst/>
              <a:cxnLst/>
              <a:rect l="l" t="t" r="r" b="b"/>
              <a:pathLst>
                <a:path w="34063" h="30447" extrusionOk="0">
                  <a:moveTo>
                    <a:pt x="0" y="30316"/>
                  </a:moveTo>
                  <a:cubicBezTo>
                    <a:pt x="6310" y="30316"/>
                    <a:pt x="13323" y="30838"/>
                    <a:pt x="18734" y="27591"/>
                  </a:cubicBezTo>
                  <a:cubicBezTo>
                    <a:pt x="24566" y="24091"/>
                    <a:pt x="27450" y="16876"/>
                    <a:pt x="29975" y="10560"/>
                  </a:cubicBezTo>
                  <a:cubicBezTo>
                    <a:pt x="31376" y="7055"/>
                    <a:pt x="34063" y="3775"/>
                    <a:pt x="34063" y="0"/>
                  </a:cubicBezTo>
                </a:path>
              </a:pathLst>
            </a:custGeom>
            <a:noFill/>
            <a:ln w="9525" cap="flat" cmpd="sng">
              <a:solidFill>
                <a:schemeClr val="dk1"/>
              </a:solidFill>
              <a:prstDash val="solid"/>
              <a:round/>
              <a:headEnd type="none" w="med" len="med"/>
              <a:tailEnd type="none" w="med" len="med"/>
            </a:ln>
          </p:spPr>
        </p:sp>
        <p:sp>
          <p:nvSpPr>
            <p:cNvPr id="627" name="Google Shape;627;p40"/>
            <p:cNvSpPr/>
            <p:nvPr/>
          </p:nvSpPr>
          <p:spPr>
            <a:xfrm>
              <a:off x="8525" y="-59600"/>
              <a:ext cx="755575" cy="1098525"/>
            </a:xfrm>
            <a:custGeom>
              <a:avLst/>
              <a:gdLst/>
              <a:ahLst/>
              <a:cxnLst/>
              <a:rect l="l" t="t" r="r" b="b"/>
              <a:pathLst>
                <a:path w="30223" h="43941" extrusionOk="0">
                  <a:moveTo>
                    <a:pt x="0" y="43941"/>
                  </a:moveTo>
                  <a:cubicBezTo>
                    <a:pt x="13813" y="43941"/>
                    <a:pt x="28020" y="29002"/>
                    <a:pt x="29975" y="15328"/>
                  </a:cubicBezTo>
                  <a:cubicBezTo>
                    <a:pt x="30705" y="10225"/>
                    <a:pt x="29564" y="4889"/>
                    <a:pt x="27931" y="0"/>
                  </a:cubicBezTo>
                </a:path>
              </a:pathLst>
            </a:custGeom>
            <a:noFill/>
            <a:ln w="9525" cap="flat" cmpd="sng">
              <a:solidFill>
                <a:schemeClr val="dk1"/>
              </a:solidFill>
              <a:prstDash val="solid"/>
              <a:round/>
              <a:headEnd type="none" w="med" len="med"/>
              <a:tailEnd type="none" w="med" len="med"/>
            </a:ln>
          </p:spPr>
        </p:sp>
      </p:grpSp>
      <p:sp>
        <p:nvSpPr>
          <p:cNvPr id="628" name="Google Shape;628;p40"/>
          <p:cNvSpPr/>
          <p:nvPr/>
        </p:nvSpPr>
        <p:spPr>
          <a:xfrm>
            <a:off x="8213900" y="4355175"/>
            <a:ext cx="966014" cy="818784"/>
          </a:xfrm>
          <a:custGeom>
            <a:avLst/>
            <a:gdLst/>
            <a:ahLst/>
            <a:cxnLst/>
            <a:rect l="l" t="t" r="r" b="b"/>
            <a:pathLst>
              <a:path w="50072" h="32485" extrusionOk="0">
                <a:moveTo>
                  <a:pt x="50072" y="806"/>
                </a:moveTo>
                <a:cubicBezTo>
                  <a:pt x="38488" y="806"/>
                  <a:pt x="26566" y="-1321"/>
                  <a:pt x="15328" y="1487"/>
                </a:cubicBezTo>
                <a:cubicBezTo>
                  <a:pt x="4145" y="4282"/>
                  <a:pt x="0" y="20958"/>
                  <a:pt x="0" y="32485"/>
                </a:cubicBezTo>
              </a:path>
            </a:pathLst>
          </a:custGeom>
          <a:noFill/>
          <a:ln w="9525" cap="flat" cmpd="sng">
            <a:solidFill>
              <a:schemeClr val="dk2"/>
            </a:solidFill>
            <a:prstDash val="solid"/>
            <a:round/>
            <a:headEnd type="none" w="med" len="med"/>
            <a:tailEnd type="none" w="med" len="med"/>
          </a:ln>
        </p:spPr>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8"/>
        <p:cNvGrpSpPr/>
        <p:nvPr/>
      </p:nvGrpSpPr>
      <p:grpSpPr>
        <a:xfrm>
          <a:off x="0" y="0"/>
          <a:ext cx="0" cy="0"/>
          <a:chOff x="0" y="0"/>
          <a:chExt cx="0" cy="0"/>
        </a:xfrm>
      </p:grpSpPr>
      <p:sp>
        <p:nvSpPr>
          <p:cNvPr id="819" name="Google Shape;819;p55"/>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820" name="Google Shape;820;p55"/>
          <p:cNvGrpSpPr/>
          <p:nvPr/>
        </p:nvGrpSpPr>
        <p:grpSpPr>
          <a:xfrm>
            <a:off x="5117640" y="3085736"/>
            <a:ext cx="474294" cy="551291"/>
            <a:chOff x="4727025" y="1332775"/>
            <a:chExt cx="59900" cy="69625"/>
          </a:xfrm>
        </p:grpSpPr>
        <p:sp>
          <p:nvSpPr>
            <p:cNvPr id="821" name="Google Shape;821;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55"/>
          <p:cNvGrpSpPr/>
          <p:nvPr/>
        </p:nvGrpSpPr>
        <p:grpSpPr>
          <a:xfrm>
            <a:off x="5731296" y="2314340"/>
            <a:ext cx="555653" cy="557031"/>
            <a:chOff x="4820425" y="1329900"/>
            <a:chExt cx="70175" cy="70350"/>
          </a:xfrm>
        </p:grpSpPr>
        <p:sp>
          <p:nvSpPr>
            <p:cNvPr id="824" name="Google Shape;824;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55"/>
          <p:cNvGrpSpPr/>
          <p:nvPr/>
        </p:nvGrpSpPr>
        <p:grpSpPr>
          <a:xfrm>
            <a:off x="6357664" y="2318845"/>
            <a:ext cx="582574" cy="533871"/>
            <a:chOff x="4903200" y="1331525"/>
            <a:chExt cx="73575" cy="67425"/>
          </a:xfrm>
        </p:grpSpPr>
        <p:sp>
          <p:nvSpPr>
            <p:cNvPr id="829" name="Google Shape;829;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55"/>
          <p:cNvGrpSpPr/>
          <p:nvPr/>
        </p:nvGrpSpPr>
        <p:grpSpPr>
          <a:xfrm>
            <a:off x="5717142" y="3078709"/>
            <a:ext cx="583960" cy="565345"/>
            <a:chOff x="4815575" y="1416800"/>
            <a:chExt cx="73750" cy="71400"/>
          </a:xfrm>
        </p:grpSpPr>
        <p:sp>
          <p:nvSpPr>
            <p:cNvPr id="832" name="Google Shape;832;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55"/>
          <p:cNvGrpSpPr/>
          <p:nvPr/>
        </p:nvGrpSpPr>
        <p:grpSpPr>
          <a:xfrm>
            <a:off x="6351924" y="3108896"/>
            <a:ext cx="589898" cy="504970"/>
            <a:chOff x="4902475" y="1418875"/>
            <a:chExt cx="74500" cy="63775"/>
          </a:xfrm>
        </p:grpSpPr>
        <p:sp>
          <p:nvSpPr>
            <p:cNvPr id="836" name="Google Shape;836;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55"/>
          <p:cNvGrpSpPr/>
          <p:nvPr/>
        </p:nvGrpSpPr>
        <p:grpSpPr>
          <a:xfrm>
            <a:off x="5727139" y="3826000"/>
            <a:ext cx="563967" cy="567127"/>
            <a:chOff x="4818100" y="1507675"/>
            <a:chExt cx="71225" cy="71625"/>
          </a:xfrm>
        </p:grpSpPr>
        <p:sp>
          <p:nvSpPr>
            <p:cNvPr id="839" name="Google Shape;839;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55"/>
          <p:cNvGrpSpPr/>
          <p:nvPr/>
        </p:nvGrpSpPr>
        <p:grpSpPr>
          <a:xfrm>
            <a:off x="5040636" y="3829461"/>
            <a:ext cx="628301" cy="588505"/>
            <a:chOff x="4721450" y="1509475"/>
            <a:chExt cx="79350" cy="74325"/>
          </a:xfrm>
        </p:grpSpPr>
        <p:sp>
          <p:nvSpPr>
            <p:cNvPr id="844" name="Google Shape;844;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55"/>
          <p:cNvGrpSpPr/>
          <p:nvPr/>
        </p:nvGrpSpPr>
        <p:grpSpPr>
          <a:xfrm>
            <a:off x="6386170" y="3814027"/>
            <a:ext cx="557038" cy="562772"/>
            <a:chOff x="4906800" y="1507500"/>
            <a:chExt cx="70350" cy="71075"/>
          </a:xfrm>
        </p:grpSpPr>
        <p:sp>
          <p:nvSpPr>
            <p:cNvPr id="849" name="Google Shape;849;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55"/>
          <p:cNvGrpSpPr/>
          <p:nvPr/>
        </p:nvGrpSpPr>
        <p:grpSpPr>
          <a:xfrm>
            <a:off x="4423778" y="2340963"/>
            <a:ext cx="517934" cy="517934"/>
            <a:chOff x="3736598" y="2170606"/>
            <a:chExt cx="404889" cy="404889"/>
          </a:xfrm>
        </p:grpSpPr>
        <p:sp>
          <p:nvSpPr>
            <p:cNvPr id="855" name="Google Shape;855;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55"/>
          <p:cNvGrpSpPr/>
          <p:nvPr/>
        </p:nvGrpSpPr>
        <p:grpSpPr>
          <a:xfrm>
            <a:off x="3690839" y="2341061"/>
            <a:ext cx="586986" cy="517740"/>
            <a:chOff x="3161917" y="2170682"/>
            <a:chExt cx="458870" cy="404737"/>
          </a:xfrm>
        </p:grpSpPr>
        <p:sp>
          <p:nvSpPr>
            <p:cNvPr id="860" name="Google Shape;860;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55"/>
          <p:cNvGrpSpPr/>
          <p:nvPr/>
        </p:nvGrpSpPr>
        <p:grpSpPr>
          <a:xfrm>
            <a:off x="3713860" y="3102400"/>
            <a:ext cx="540943" cy="517963"/>
            <a:chOff x="3179914" y="2889488"/>
            <a:chExt cx="422876" cy="404911"/>
          </a:xfrm>
        </p:grpSpPr>
        <p:sp>
          <p:nvSpPr>
            <p:cNvPr id="864" name="Google Shape;864;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 name="Google Shape;870;p55"/>
          <p:cNvGrpSpPr/>
          <p:nvPr/>
        </p:nvGrpSpPr>
        <p:grpSpPr>
          <a:xfrm>
            <a:off x="4414654" y="3102358"/>
            <a:ext cx="536180" cy="518047"/>
            <a:chOff x="3729467" y="2889422"/>
            <a:chExt cx="419153" cy="404977"/>
          </a:xfrm>
        </p:grpSpPr>
        <p:sp>
          <p:nvSpPr>
            <p:cNvPr id="871" name="Google Shape;871;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55"/>
          <p:cNvGrpSpPr/>
          <p:nvPr/>
        </p:nvGrpSpPr>
        <p:grpSpPr>
          <a:xfrm>
            <a:off x="1951688" y="3445787"/>
            <a:ext cx="965351" cy="134611"/>
            <a:chOff x="4411970" y="2962952"/>
            <a:chExt cx="706544" cy="104212"/>
          </a:xfrm>
        </p:grpSpPr>
        <p:sp>
          <p:nvSpPr>
            <p:cNvPr id="879" name="Google Shape;879;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55"/>
          <p:cNvGrpSpPr/>
          <p:nvPr/>
        </p:nvGrpSpPr>
        <p:grpSpPr>
          <a:xfrm>
            <a:off x="1951688" y="3041077"/>
            <a:ext cx="960158" cy="289172"/>
            <a:chOff x="4411970" y="2726085"/>
            <a:chExt cx="643107" cy="193659"/>
          </a:xfrm>
        </p:grpSpPr>
        <p:sp>
          <p:nvSpPr>
            <p:cNvPr id="884" name="Google Shape;884;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55"/>
          <p:cNvGrpSpPr/>
          <p:nvPr/>
        </p:nvGrpSpPr>
        <p:grpSpPr>
          <a:xfrm>
            <a:off x="960185" y="3295400"/>
            <a:ext cx="811503" cy="252584"/>
            <a:chOff x="4411970" y="4340222"/>
            <a:chExt cx="779467" cy="242683"/>
          </a:xfrm>
        </p:grpSpPr>
        <p:sp>
          <p:nvSpPr>
            <p:cNvPr id="888" name="Google Shape;888;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55"/>
          <p:cNvGrpSpPr/>
          <p:nvPr/>
        </p:nvGrpSpPr>
        <p:grpSpPr>
          <a:xfrm>
            <a:off x="1951688" y="2709308"/>
            <a:ext cx="965160" cy="216230"/>
            <a:chOff x="4411970" y="2468674"/>
            <a:chExt cx="747317" cy="167425"/>
          </a:xfrm>
        </p:grpSpPr>
        <p:sp>
          <p:nvSpPr>
            <p:cNvPr id="892" name="Google Shape;892;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55"/>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 name="Google Shape;895;p55"/>
          <p:cNvGrpSpPr/>
          <p:nvPr/>
        </p:nvGrpSpPr>
        <p:grpSpPr>
          <a:xfrm>
            <a:off x="959254" y="2334687"/>
            <a:ext cx="1959041" cy="208784"/>
            <a:chOff x="6336019" y="3733725"/>
            <a:chExt cx="2566206" cy="351310"/>
          </a:xfrm>
        </p:grpSpPr>
        <p:sp>
          <p:nvSpPr>
            <p:cNvPr id="896" name="Google Shape;896;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55"/>
          <p:cNvGrpSpPr/>
          <p:nvPr/>
        </p:nvGrpSpPr>
        <p:grpSpPr>
          <a:xfrm>
            <a:off x="1951688" y="3950602"/>
            <a:ext cx="946551" cy="153200"/>
            <a:chOff x="4404545" y="3301592"/>
            <a:chExt cx="782403" cy="129272"/>
          </a:xfrm>
        </p:grpSpPr>
        <p:sp>
          <p:nvSpPr>
            <p:cNvPr id="901" name="Google Shape;901;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55"/>
          <p:cNvGrpSpPr/>
          <p:nvPr/>
        </p:nvGrpSpPr>
        <p:grpSpPr>
          <a:xfrm>
            <a:off x="1951688" y="3695937"/>
            <a:ext cx="962257" cy="139127"/>
            <a:chOff x="4411970" y="3131459"/>
            <a:chExt cx="710520" cy="117397"/>
          </a:xfrm>
        </p:grpSpPr>
        <p:sp>
          <p:nvSpPr>
            <p:cNvPr id="904" name="Google Shape;904;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 name="Google Shape;906;p55"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 name="Google Shape;907;p55"/>
          <p:cNvGrpSpPr/>
          <p:nvPr/>
        </p:nvGrpSpPr>
        <p:grpSpPr>
          <a:xfrm>
            <a:off x="951833" y="3621603"/>
            <a:ext cx="823838" cy="458988"/>
            <a:chOff x="4411970" y="1801825"/>
            <a:chExt cx="734586" cy="409262"/>
          </a:xfrm>
        </p:grpSpPr>
        <p:sp>
          <p:nvSpPr>
            <p:cNvPr id="908" name="Google Shape;908;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55"/>
          <p:cNvGrpSpPr/>
          <p:nvPr/>
        </p:nvGrpSpPr>
        <p:grpSpPr>
          <a:xfrm>
            <a:off x="3056804" y="2339173"/>
            <a:ext cx="521514" cy="521514"/>
            <a:chOff x="5681300" y="2527788"/>
            <a:chExt cx="805800" cy="805800"/>
          </a:xfrm>
        </p:grpSpPr>
        <p:sp>
          <p:nvSpPr>
            <p:cNvPr id="911" name="Google Shape;911;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55"/>
          <p:cNvGrpSpPr/>
          <p:nvPr/>
        </p:nvGrpSpPr>
        <p:grpSpPr>
          <a:xfrm>
            <a:off x="3051044" y="3094865"/>
            <a:ext cx="533033" cy="533033"/>
            <a:chOff x="4049800" y="640400"/>
            <a:chExt cx="858900" cy="858900"/>
          </a:xfrm>
        </p:grpSpPr>
        <p:sp>
          <p:nvSpPr>
            <p:cNvPr id="914" name="Google Shape;914;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55"/>
          <p:cNvGrpSpPr/>
          <p:nvPr/>
        </p:nvGrpSpPr>
        <p:grpSpPr>
          <a:xfrm>
            <a:off x="2976527" y="3772543"/>
            <a:ext cx="682068" cy="682068"/>
            <a:chOff x="5080188" y="927900"/>
            <a:chExt cx="961200" cy="961200"/>
          </a:xfrm>
        </p:grpSpPr>
        <p:sp>
          <p:nvSpPr>
            <p:cNvPr id="917" name="Google Shape;917;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55"/>
          <p:cNvGrpSpPr/>
          <p:nvPr/>
        </p:nvGrpSpPr>
        <p:grpSpPr>
          <a:xfrm>
            <a:off x="4440026" y="3869234"/>
            <a:ext cx="505650" cy="504006"/>
            <a:chOff x="6039282" y="1042577"/>
            <a:chExt cx="734315" cy="731929"/>
          </a:xfrm>
        </p:grpSpPr>
        <p:sp>
          <p:nvSpPr>
            <p:cNvPr id="926" name="Google Shape;926;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55"/>
          <p:cNvGrpSpPr/>
          <p:nvPr/>
        </p:nvGrpSpPr>
        <p:grpSpPr>
          <a:xfrm>
            <a:off x="5052628" y="2298862"/>
            <a:ext cx="567744" cy="602136"/>
            <a:chOff x="1825800" y="1651625"/>
            <a:chExt cx="539989" cy="571775"/>
          </a:xfrm>
        </p:grpSpPr>
        <p:sp>
          <p:nvSpPr>
            <p:cNvPr id="948" name="Google Shape;948;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55"/>
          <p:cNvGrpSpPr/>
          <p:nvPr/>
        </p:nvGrpSpPr>
        <p:grpSpPr>
          <a:xfrm>
            <a:off x="3727557" y="3855579"/>
            <a:ext cx="508123" cy="507955"/>
            <a:chOff x="1897577" y="2802432"/>
            <a:chExt cx="492176" cy="492014"/>
          </a:xfrm>
        </p:grpSpPr>
        <p:sp>
          <p:nvSpPr>
            <p:cNvPr id="953" name="Google Shape;953;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55"/>
          <p:cNvGrpSpPr/>
          <p:nvPr/>
        </p:nvGrpSpPr>
        <p:grpSpPr>
          <a:xfrm>
            <a:off x="959087" y="4169123"/>
            <a:ext cx="809227" cy="200842"/>
            <a:chOff x="2013045" y="4813233"/>
            <a:chExt cx="921986" cy="228854"/>
          </a:xfrm>
        </p:grpSpPr>
        <p:sp>
          <p:nvSpPr>
            <p:cNvPr id="966" name="Google Shape;966;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55"/>
          <p:cNvGrpSpPr/>
          <p:nvPr/>
        </p:nvGrpSpPr>
        <p:grpSpPr>
          <a:xfrm>
            <a:off x="967547" y="2656004"/>
            <a:ext cx="792421" cy="269941"/>
            <a:chOff x="1046767" y="4756633"/>
            <a:chExt cx="859646" cy="292841"/>
          </a:xfrm>
        </p:grpSpPr>
        <p:sp>
          <p:nvSpPr>
            <p:cNvPr id="969" name="Google Shape;969;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 name="Google Shape;972;p55"/>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5"/>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5"/>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5"/>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 name="Google Shape;976;p55"/>
          <p:cNvGrpSpPr/>
          <p:nvPr/>
        </p:nvGrpSpPr>
        <p:grpSpPr>
          <a:xfrm>
            <a:off x="7103403" y="2550562"/>
            <a:ext cx="166473" cy="141497"/>
            <a:chOff x="4660325" y="1866850"/>
            <a:chExt cx="68350" cy="58100"/>
          </a:xfrm>
        </p:grpSpPr>
        <p:sp>
          <p:nvSpPr>
            <p:cNvPr id="977" name="Google Shape;977;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55"/>
          <p:cNvGrpSpPr/>
          <p:nvPr/>
        </p:nvGrpSpPr>
        <p:grpSpPr>
          <a:xfrm>
            <a:off x="7412747" y="2576286"/>
            <a:ext cx="162515" cy="90049"/>
            <a:chOff x="4791775" y="1877500"/>
            <a:chExt cx="66725" cy="36975"/>
          </a:xfrm>
        </p:grpSpPr>
        <p:sp>
          <p:nvSpPr>
            <p:cNvPr id="980" name="Google Shape;980;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55"/>
          <p:cNvGrpSpPr/>
          <p:nvPr/>
        </p:nvGrpSpPr>
        <p:grpSpPr>
          <a:xfrm>
            <a:off x="7734460" y="2576286"/>
            <a:ext cx="144979" cy="90049"/>
            <a:chOff x="4923925" y="1877500"/>
            <a:chExt cx="59525" cy="36975"/>
          </a:xfrm>
        </p:grpSpPr>
        <p:sp>
          <p:nvSpPr>
            <p:cNvPr id="983" name="Google Shape;983;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55"/>
          <p:cNvGrpSpPr/>
          <p:nvPr/>
        </p:nvGrpSpPr>
        <p:grpSpPr>
          <a:xfrm>
            <a:off x="8028952" y="2558477"/>
            <a:ext cx="141447" cy="125667"/>
            <a:chOff x="5058450" y="1870100"/>
            <a:chExt cx="58075" cy="51600"/>
          </a:xfrm>
        </p:grpSpPr>
        <p:sp>
          <p:nvSpPr>
            <p:cNvPr id="986" name="Google Shape;986;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55"/>
          <p:cNvGrpSpPr/>
          <p:nvPr/>
        </p:nvGrpSpPr>
        <p:grpSpPr>
          <a:xfrm>
            <a:off x="7443466" y="2980885"/>
            <a:ext cx="101077" cy="107645"/>
            <a:chOff x="4811425" y="2065025"/>
            <a:chExt cx="41500" cy="44200"/>
          </a:xfrm>
        </p:grpSpPr>
        <p:sp>
          <p:nvSpPr>
            <p:cNvPr id="989" name="Google Shape;989;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55"/>
          <p:cNvGrpSpPr/>
          <p:nvPr/>
        </p:nvGrpSpPr>
        <p:grpSpPr>
          <a:xfrm>
            <a:off x="7735904" y="2981098"/>
            <a:ext cx="120867" cy="107218"/>
            <a:chOff x="4929875" y="2065025"/>
            <a:chExt cx="49625" cy="44025"/>
          </a:xfrm>
        </p:grpSpPr>
        <p:sp>
          <p:nvSpPr>
            <p:cNvPr id="992" name="Google Shape;992;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55"/>
          <p:cNvGrpSpPr/>
          <p:nvPr/>
        </p:nvGrpSpPr>
        <p:grpSpPr>
          <a:xfrm>
            <a:off x="8064572" y="2984112"/>
            <a:ext cx="70206" cy="101191"/>
            <a:chOff x="5083925" y="2066350"/>
            <a:chExt cx="28825" cy="41550"/>
          </a:xfrm>
        </p:grpSpPr>
        <p:sp>
          <p:nvSpPr>
            <p:cNvPr id="995" name="Google Shape;995;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55"/>
          <p:cNvGrpSpPr/>
          <p:nvPr/>
        </p:nvGrpSpPr>
        <p:grpSpPr>
          <a:xfrm>
            <a:off x="7096126" y="2999759"/>
            <a:ext cx="181026" cy="69896"/>
            <a:chOff x="4659775" y="2072775"/>
            <a:chExt cx="74325" cy="28700"/>
          </a:xfrm>
        </p:grpSpPr>
        <p:sp>
          <p:nvSpPr>
            <p:cNvPr id="998" name="Google Shape;998;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 name="Google Shape;1001;p55"/>
          <p:cNvGrpSpPr/>
          <p:nvPr/>
        </p:nvGrpSpPr>
        <p:grpSpPr>
          <a:xfrm>
            <a:off x="8015982" y="2790324"/>
            <a:ext cx="167387" cy="89197"/>
            <a:chOff x="4662475" y="1976500"/>
            <a:chExt cx="68725" cy="36625"/>
          </a:xfrm>
        </p:grpSpPr>
        <p:sp>
          <p:nvSpPr>
            <p:cNvPr id="1002" name="Google Shape;1002;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55"/>
          <p:cNvGrpSpPr/>
          <p:nvPr/>
        </p:nvGrpSpPr>
        <p:grpSpPr>
          <a:xfrm>
            <a:off x="7712887" y="2793764"/>
            <a:ext cx="166899" cy="82317"/>
            <a:chOff x="4920150" y="1977875"/>
            <a:chExt cx="68525" cy="33800"/>
          </a:xfrm>
        </p:grpSpPr>
        <p:sp>
          <p:nvSpPr>
            <p:cNvPr id="1006" name="Google Shape;1006;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5"/>
          <p:cNvGrpSpPr/>
          <p:nvPr/>
        </p:nvGrpSpPr>
        <p:grpSpPr>
          <a:xfrm>
            <a:off x="7124044" y="3197682"/>
            <a:ext cx="125190" cy="127859"/>
            <a:chOff x="4676550" y="2160575"/>
            <a:chExt cx="51400" cy="52500"/>
          </a:xfrm>
        </p:grpSpPr>
        <p:sp>
          <p:nvSpPr>
            <p:cNvPr id="1010" name="Google Shape;1010;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55"/>
          <p:cNvGrpSpPr/>
          <p:nvPr/>
        </p:nvGrpSpPr>
        <p:grpSpPr>
          <a:xfrm>
            <a:off x="7421302" y="3204714"/>
            <a:ext cx="145405" cy="113794"/>
            <a:chOff x="4768325" y="2163475"/>
            <a:chExt cx="59700" cy="46725"/>
          </a:xfrm>
        </p:grpSpPr>
        <p:sp>
          <p:nvSpPr>
            <p:cNvPr id="1014" name="Google Shape;1014;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55"/>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5"/>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5"/>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5"/>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 name="Google Shape;1022;p55"/>
          <p:cNvGrpSpPr/>
          <p:nvPr/>
        </p:nvGrpSpPr>
        <p:grpSpPr>
          <a:xfrm>
            <a:off x="7437621" y="3459808"/>
            <a:ext cx="112768" cy="106853"/>
            <a:chOff x="4768575" y="2253950"/>
            <a:chExt cx="46300" cy="43875"/>
          </a:xfrm>
        </p:grpSpPr>
        <p:sp>
          <p:nvSpPr>
            <p:cNvPr id="1023" name="Google Shape;1023;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55"/>
          <p:cNvGrpSpPr/>
          <p:nvPr/>
        </p:nvGrpSpPr>
        <p:grpSpPr>
          <a:xfrm>
            <a:off x="7737243" y="3948834"/>
            <a:ext cx="118187" cy="146246"/>
            <a:chOff x="4960900" y="2433225"/>
            <a:chExt cx="48525" cy="60050"/>
          </a:xfrm>
        </p:grpSpPr>
        <p:sp>
          <p:nvSpPr>
            <p:cNvPr id="1026" name="Google Shape;1026;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55"/>
          <p:cNvGrpSpPr/>
          <p:nvPr/>
        </p:nvGrpSpPr>
        <p:grpSpPr>
          <a:xfrm>
            <a:off x="7425808" y="4212895"/>
            <a:ext cx="136394" cy="143810"/>
            <a:chOff x="4854075" y="2527625"/>
            <a:chExt cx="56000" cy="59050"/>
          </a:xfrm>
        </p:grpSpPr>
        <p:sp>
          <p:nvSpPr>
            <p:cNvPr id="1029" name="Google Shape;1029;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 name="Google Shape;1031;p55"/>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 name="Google Shape;1034;p55"/>
          <p:cNvGrpSpPr/>
          <p:nvPr/>
        </p:nvGrpSpPr>
        <p:grpSpPr>
          <a:xfrm>
            <a:off x="8050020" y="3676639"/>
            <a:ext cx="99312" cy="160797"/>
            <a:chOff x="5059700" y="2334775"/>
            <a:chExt cx="40775" cy="66025"/>
          </a:xfrm>
        </p:grpSpPr>
        <p:sp>
          <p:nvSpPr>
            <p:cNvPr id="1035" name="Google Shape;1035;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55"/>
          <p:cNvGrpSpPr/>
          <p:nvPr/>
        </p:nvGrpSpPr>
        <p:grpSpPr>
          <a:xfrm>
            <a:off x="8007184" y="3941771"/>
            <a:ext cx="184984" cy="160371"/>
            <a:chOff x="5037700" y="2430325"/>
            <a:chExt cx="75950" cy="65850"/>
          </a:xfrm>
        </p:grpSpPr>
        <p:sp>
          <p:nvSpPr>
            <p:cNvPr id="1045" name="Google Shape;1045;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55"/>
          <p:cNvGrpSpPr/>
          <p:nvPr/>
        </p:nvGrpSpPr>
        <p:grpSpPr>
          <a:xfrm>
            <a:off x="7426689" y="3708223"/>
            <a:ext cx="173014" cy="97629"/>
            <a:chOff x="4756975" y="2341800"/>
            <a:chExt cx="91975" cy="51925"/>
          </a:xfrm>
        </p:grpSpPr>
        <p:sp>
          <p:nvSpPr>
            <p:cNvPr id="1048" name="Google Shape;1048;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55"/>
          <p:cNvGrpSpPr/>
          <p:nvPr/>
        </p:nvGrpSpPr>
        <p:grpSpPr>
          <a:xfrm>
            <a:off x="7693626" y="4196920"/>
            <a:ext cx="212497" cy="175761"/>
            <a:chOff x="4943575" y="2516350"/>
            <a:chExt cx="98675" cy="81700"/>
          </a:xfrm>
        </p:grpSpPr>
        <p:sp>
          <p:nvSpPr>
            <p:cNvPr id="1069" name="Google Shape;1069;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55"/>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5"/>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5"/>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5"/>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grpSp>
        <p:nvGrpSpPr>
          <p:cNvPr id="1156" name="Google Shape;1156;p56"/>
          <p:cNvGrpSpPr/>
          <p:nvPr/>
        </p:nvGrpSpPr>
        <p:grpSpPr>
          <a:xfrm>
            <a:off x="6681268" y="3584496"/>
            <a:ext cx="560636" cy="516497"/>
            <a:chOff x="6652051" y="3714143"/>
            <a:chExt cx="560636" cy="516497"/>
          </a:xfrm>
        </p:grpSpPr>
        <p:grpSp>
          <p:nvGrpSpPr>
            <p:cNvPr id="1157" name="Google Shape;1157;p56"/>
            <p:cNvGrpSpPr/>
            <p:nvPr/>
          </p:nvGrpSpPr>
          <p:grpSpPr>
            <a:xfrm>
              <a:off x="6669657" y="3716715"/>
              <a:ext cx="466768" cy="464314"/>
              <a:chOff x="3139766" y="765669"/>
              <a:chExt cx="886380" cy="881888"/>
            </a:xfrm>
          </p:grpSpPr>
          <p:grpSp>
            <p:nvGrpSpPr>
              <p:cNvPr id="1158" name="Google Shape;1158;p56"/>
              <p:cNvGrpSpPr/>
              <p:nvPr/>
            </p:nvGrpSpPr>
            <p:grpSpPr>
              <a:xfrm>
                <a:off x="3139766" y="765669"/>
                <a:ext cx="886380" cy="881888"/>
                <a:chOff x="3139766" y="765669"/>
                <a:chExt cx="886380" cy="881888"/>
              </a:xfrm>
            </p:grpSpPr>
            <p:sp>
              <p:nvSpPr>
                <p:cNvPr id="1159" name="Google Shape;1159;p5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 name="Google Shape;1168;p5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5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56"/>
          <p:cNvGrpSpPr/>
          <p:nvPr/>
        </p:nvGrpSpPr>
        <p:grpSpPr>
          <a:xfrm>
            <a:off x="7679978" y="3065079"/>
            <a:ext cx="104231" cy="320340"/>
            <a:chOff x="7564426" y="3224343"/>
            <a:chExt cx="119985" cy="368801"/>
          </a:xfrm>
        </p:grpSpPr>
        <p:sp>
          <p:nvSpPr>
            <p:cNvPr id="1174" name="Google Shape;1174;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 name="Google Shape;1176;p56"/>
          <p:cNvGrpSpPr/>
          <p:nvPr/>
        </p:nvGrpSpPr>
        <p:grpSpPr>
          <a:xfrm>
            <a:off x="7379466" y="3059180"/>
            <a:ext cx="189489" cy="332132"/>
            <a:chOff x="8370831" y="3202002"/>
            <a:chExt cx="218129" cy="382376"/>
          </a:xfrm>
        </p:grpSpPr>
        <p:sp>
          <p:nvSpPr>
            <p:cNvPr id="1177" name="Google Shape;1177;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 name="Google Shape;1179;p56"/>
          <p:cNvGrpSpPr/>
          <p:nvPr/>
        </p:nvGrpSpPr>
        <p:grpSpPr>
          <a:xfrm>
            <a:off x="8102855" y="3470312"/>
            <a:ext cx="309429" cy="267000"/>
            <a:chOff x="6742064" y="3750480"/>
            <a:chExt cx="399315" cy="344560"/>
          </a:xfrm>
        </p:grpSpPr>
        <p:sp>
          <p:nvSpPr>
            <p:cNvPr id="1180" name="Google Shape;1180;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56"/>
          <p:cNvGrpSpPr/>
          <p:nvPr/>
        </p:nvGrpSpPr>
        <p:grpSpPr>
          <a:xfrm>
            <a:off x="7641874" y="3821360"/>
            <a:ext cx="180437" cy="281608"/>
            <a:chOff x="7248525" y="3739696"/>
            <a:chExt cx="230531" cy="359790"/>
          </a:xfrm>
        </p:grpSpPr>
        <p:sp>
          <p:nvSpPr>
            <p:cNvPr id="1183" name="Google Shape;1183;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56"/>
          <p:cNvGrpSpPr/>
          <p:nvPr/>
        </p:nvGrpSpPr>
        <p:grpSpPr>
          <a:xfrm>
            <a:off x="7887794" y="3464584"/>
            <a:ext cx="162896" cy="278710"/>
            <a:chOff x="7601242" y="3729267"/>
            <a:chExt cx="222566" cy="380803"/>
          </a:xfrm>
        </p:grpSpPr>
        <p:sp>
          <p:nvSpPr>
            <p:cNvPr id="1186" name="Google Shape;1186;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56"/>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 name="Google Shape;1189;p56"/>
          <p:cNvGrpSpPr/>
          <p:nvPr/>
        </p:nvGrpSpPr>
        <p:grpSpPr>
          <a:xfrm>
            <a:off x="7377439" y="3465724"/>
            <a:ext cx="193543" cy="275990"/>
            <a:chOff x="8304647" y="3738687"/>
            <a:chExt cx="225076" cy="320956"/>
          </a:xfrm>
        </p:grpSpPr>
        <p:sp>
          <p:nvSpPr>
            <p:cNvPr id="1190" name="Google Shape;1190;p5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56"/>
          <p:cNvGrpSpPr/>
          <p:nvPr/>
        </p:nvGrpSpPr>
        <p:grpSpPr>
          <a:xfrm>
            <a:off x="7649932" y="3465724"/>
            <a:ext cx="178492" cy="275990"/>
            <a:chOff x="8615101" y="3738687"/>
            <a:chExt cx="207573" cy="320956"/>
          </a:xfrm>
        </p:grpSpPr>
        <p:sp>
          <p:nvSpPr>
            <p:cNvPr id="1194" name="Google Shape;1194;p5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 name="Google Shape;1197;p56"/>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 name="Google Shape;1198;p56"/>
          <p:cNvGrpSpPr/>
          <p:nvPr/>
        </p:nvGrpSpPr>
        <p:grpSpPr>
          <a:xfrm>
            <a:off x="7875463" y="3868385"/>
            <a:ext cx="187557" cy="187557"/>
            <a:chOff x="8565775" y="671075"/>
            <a:chExt cx="441000" cy="441000"/>
          </a:xfrm>
        </p:grpSpPr>
        <p:sp>
          <p:nvSpPr>
            <p:cNvPr id="1199" name="Google Shape;1199;p5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 name="Google Shape;1201;p56"/>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 name="Google Shape;1203;p56"/>
          <p:cNvGrpSpPr/>
          <p:nvPr/>
        </p:nvGrpSpPr>
        <p:grpSpPr>
          <a:xfrm>
            <a:off x="6029935" y="2940910"/>
            <a:ext cx="587865" cy="517731"/>
            <a:chOff x="6000718" y="3070557"/>
            <a:chExt cx="587865" cy="517731"/>
          </a:xfrm>
        </p:grpSpPr>
        <p:sp>
          <p:nvSpPr>
            <p:cNvPr id="1204" name="Google Shape;1204;p5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56"/>
          <p:cNvGrpSpPr/>
          <p:nvPr/>
        </p:nvGrpSpPr>
        <p:grpSpPr>
          <a:xfrm>
            <a:off x="6044740" y="3584570"/>
            <a:ext cx="557665" cy="516387"/>
            <a:chOff x="6015523" y="3714217"/>
            <a:chExt cx="557665" cy="516387"/>
          </a:xfrm>
        </p:grpSpPr>
        <p:grpSp>
          <p:nvGrpSpPr>
            <p:cNvPr id="1215" name="Google Shape;1215;p56"/>
            <p:cNvGrpSpPr/>
            <p:nvPr/>
          </p:nvGrpSpPr>
          <p:grpSpPr>
            <a:xfrm>
              <a:off x="6036094" y="3716980"/>
              <a:ext cx="529822" cy="510480"/>
              <a:chOff x="3148311" y="-545634"/>
              <a:chExt cx="1006118" cy="969572"/>
            </a:xfrm>
          </p:grpSpPr>
          <p:sp>
            <p:nvSpPr>
              <p:cNvPr id="1216" name="Google Shape;1216;p5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 name="Google Shape;1226;p5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56"/>
          <p:cNvGrpSpPr/>
          <p:nvPr/>
        </p:nvGrpSpPr>
        <p:grpSpPr>
          <a:xfrm>
            <a:off x="6673522" y="2943981"/>
            <a:ext cx="576302" cy="511871"/>
            <a:chOff x="6644304" y="3073628"/>
            <a:chExt cx="576302" cy="511871"/>
          </a:xfrm>
        </p:grpSpPr>
        <p:grpSp>
          <p:nvGrpSpPr>
            <p:cNvPr id="1228" name="Google Shape;1228;p56"/>
            <p:cNvGrpSpPr/>
            <p:nvPr/>
          </p:nvGrpSpPr>
          <p:grpSpPr>
            <a:xfrm>
              <a:off x="6712169" y="3073651"/>
              <a:ext cx="481611" cy="506713"/>
              <a:chOff x="1833536" y="-546641"/>
              <a:chExt cx="914567" cy="962419"/>
            </a:xfrm>
          </p:grpSpPr>
          <p:grpSp>
            <p:nvGrpSpPr>
              <p:cNvPr id="1229" name="Google Shape;1229;p56"/>
              <p:cNvGrpSpPr/>
              <p:nvPr/>
            </p:nvGrpSpPr>
            <p:grpSpPr>
              <a:xfrm>
                <a:off x="1833536" y="-524249"/>
                <a:ext cx="914567" cy="940027"/>
                <a:chOff x="1833536" y="-524249"/>
                <a:chExt cx="914567" cy="940027"/>
              </a:xfrm>
            </p:grpSpPr>
            <p:sp>
              <p:nvSpPr>
                <p:cNvPr id="1230" name="Google Shape;1230;p5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 name="Google Shape;1235;p5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 name="Google Shape;1239;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56"/>
          <p:cNvGrpSpPr/>
          <p:nvPr/>
        </p:nvGrpSpPr>
        <p:grpSpPr>
          <a:xfrm>
            <a:off x="752796" y="2869970"/>
            <a:ext cx="2622876" cy="1333540"/>
            <a:chOff x="238125" y="1038125"/>
            <a:chExt cx="7146800" cy="3633625"/>
          </a:xfrm>
        </p:grpSpPr>
        <p:sp>
          <p:nvSpPr>
            <p:cNvPr id="1241" name="Google Shape;1241;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6"/>
          <p:cNvGrpSpPr/>
          <p:nvPr/>
        </p:nvGrpSpPr>
        <p:grpSpPr>
          <a:xfrm>
            <a:off x="5938558" y="1033351"/>
            <a:ext cx="2435960" cy="1297725"/>
            <a:chOff x="233350" y="949250"/>
            <a:chExt cx="7137300" cy="3802300"/>
          </a:xfrm>
        </p:grpSpPr>
        <p:sp>
          <p:nvSpPr>
            <p:cNvPr id="2814" name="Google Shape;2814;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56"/>
          <p:cNvGrpSpPr/>
          <p:nvPr/>
        </p:nvGrpSpPr>
        <p:grpSpPr>
          <a:xfrm>
            <a:off x="731715" y="995041"/>
            <a:ext cx="2665073" cy="1317140"/>
            <a:chOff x="793334" y="1192826"/>
            <a:chExt cx="2665073" cy="1317140"/>
          </a:xfrm>
        </p:grpSpPr>
        <p:sp>
          <p:nvSpPr>
            <p:cNvPr id="2866" name="Google Shape;2866;p5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56"/>
          <p:cNvGrpSpPr/>
          <p:nvPr/>
        </p:nvGrpSpPr>
        <p:grpSpPr>
          <a:xfrm>
            <a:off x="3450485" y="919691"/>
            <a:ext cx="2310381" cy="1488888"/>
            <a:chOff x="229225" y="549050"/>
            <a:chExt cx="7161750" cy="4615275"/>
          </a:xfrm>
        </p:grpSpPr>
        <p:sp>
          <p:nvSpPr>
            <p:cNvPr id="6834" name="Google Shape;6834;p5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56"/>
          <p:cNvGrpSpPr/>
          <p:nvPr/>
        </p:nvGrpSpPr>
        <p:grpSpPr>
          <a:xfrm>
            <a:off x="3548403" y="2849588"/>
            <a:ext cx="2310282" cy="1374222"/>
            <a:chOff x="238125" y="732525"/>
            <a:chExt cx="7130500" cy="4241425"/>
          </a:xfrm>
        </p:grpSpPr>
        <p:sp>
          <p:nvSpPr>
            <p:cNvPr id="6952" name="Google Shape;6952;p5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69"/>
        <p:cNvGrpSpPr/>
        <p:nvPr/>
      </p:nvGrpSpPr>
      <p:grpSpPr>
        <a:xfrm>
          <a:off x="0" y="0"/>
          <a:ext cx="0" cy="0"/>
          <a:chOff x="0" y="0"/>
          <a:chExt cx="0" cy="0"/>
        </a:xfrm>
      </p:grpSpPr>
      <p:grpSp>
        <p:nvGrpSpPr>
          <p:cNvPr id="7070" name="Google Shape;7070;p57"/>
          <p:cNvGrpSpPr/>
          <p:nvPr/>
        </p:nvGrpSpPr>
        <p:grpSpPr>
          <a:xfrm>
            <a:off x="2100560" y="3398663"/>
            <a:ext cx="1102891" cy="760337"/>
            <a:chOff x="4967783" y="2151471"/>
            <a:chExt cx="3920692" cy="2702940"/>
          </a:xfrm>
        </p:grpSpPr>
        <p:grpSp>
          <p:nvGrpSpPr>
            <p:cNvPr id="7071" name="Google Shape;7071;p57"/>
            <p:cNvGrpSpPr/>
            <p:nvPr/>
          </p:nvGrpSpPr>
          <p:grpSpPr>
            <a:xfrm>
              <a:off x="5045709" y="2252109"/>
              <a:ext cx="3761071" cy="2501708"/>
              <a:chOff x="2691784" y="1805334"/>
              <a:chExt cx="3761071" cy="2501708"/>
            </a:xfrm>
          </p:grpSpPr>
          <p:sp>
            <p:nvSpPr>
              <p:cNvPr id="7072" name="Google Shape;7072;p5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7"/>
            <p:cNvGrpSpPr/>
            <p:nvPr/>
          </p:nvGrpSpPr>
          <p:grpSpPr>
            <a:xfrm>
              <a:off x="4967783" y="2151471"/>
              <a:ext cx="3920692" cy="2702940"/>
              <a:chOff x="2613858" y="1704696"/>
              <a:chExt cx="3920692" cy="2702940"/>
            </a:xfrm>
          </p:grpSpPr>
          <p:sp>
            <p:nvSpPr>
              <p:cNvPr id="7080" name="Google Shape;7080;p5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5" name="Google Shape;7085;p57"/>
          <p:cNvGrpSpPr/>
          <p:nvPr/>
        </p:nvGrpSpPr>
        <p:grpSpPr>
          <a:xfrm>
            <a:off x="3504468" y="1286940"/>
            <a:ext cx="1561911" cy="708580"/>
            <a:chOff x="3530532" y="1496185"/>
            <a:chExt cx="1561911" cy="708580"/>
          </a:xfrm>
        </p:grpSpPr>
        <p:grpSp>
          <p:nvGrpSpPr>
            <p:cNvPr id="7086" name="Google Shape;7086;p57"/>
            <p:cNvGrpSpPr/>
            <p:nvPr/>
          </p:nvGrpSpPr>
          <p:grpSpPr>
            <a:xfrm>
              <a:off x="3720318" y="1857562"/>
              <a:ext cx="1372125" cy="54"/>
              <a:chOff x="3720318" y="1857562"/>
              <a:chExt cx="1372125" cy="54"/>
            </a:xfrm>
          </p:grpSpPr>
          <p:cxnSp>
            <p:nvCxnSpPr>
              <p:cNvPr id="7087" name="Google Shape;7087;p57"/>
              <p:cNvCxnSpPr>
                <a:endCxn id="708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089" name="Google Shape;7089;p5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090" name="Google Shape;7090;p5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091" name="Google Shape;7091;p57"/>
              <p:cNvCxnSpPr>
                <a:stCxn id="708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092" name="Google Shape;7092;p57"/>
            <p:cNvGrpSpPr/>
            <p:nvPr/>
          </p:nvGrpSpPr>
          <p:grpSpPr>
            <a:xfrm>
              <a:off x="3567462" y="1496185"/>
              <a:ext cx="286500" cy="272914"/>
              <a:chOff x="3567462" y="1496185"/>
              <a:chExt cx="286500" cy="272914"/>
            </a:xfrm>
          </p:grpSpPr>
          <p:cxnSp>
            <p:nvCxnSpPr>
              <p:cNvPr id="7093" name="Google Shape;7093;p5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094" name="Google Shape;7094;p5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5" name="Google Shape;7095;p5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7" name="Google Shape;7097;p57"/>
            <p:cNvGrpSpPr/>
            <p:nvPr/>
          </p:nvGrpSpPr>
          <p:grpSpPr>
            <a:xfrm>
              <a:off x="3929014" y="1960574"/>
              <a:ext cx="286500" cy="242342"/>
              <a:chOff x="3929014" y="1960574"/>
              <a:chExt cx="286500" cy="242342"/>
            </a:xfrm>
          </p:grpSpPr>
          <p:cxnSp>
            <p:nvCxnSpPr>
              <p:cNvPr id="7098" name="Google Shape;7098;p5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099" name="Google Shape;7099;p5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57"/>
            <p:cNvGrpSpPr/>
            <p:nvPr/>
          </p:nvGrpSpPr>
          <p:grpSpPr>
            <a:xfrm>
              <a:off x="4290828" y="1496185"/>
              <a:ext cx="286500" cy="272914"/>
              <a:chOff x="4290828" y="1496185"/>
              <a:chExt cx="286500" cy="272914"/>
            </a:xfrm>
          </p:grpSpPr>
          <p:cxnSp>
            <p:nvCxnSpPr>
              <p:cNvPr id="7101" name="Google Shape;7101;p5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102" name="Google Shape;7102;p5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3" name="Google Shape;7103;p5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4" name="Google Shape;7104;p57"/>
            <p:cNvGrpSpPr/>
            <p:nvPr/>
          </p:nvGrpSpPr>
          <p:grpSpPr>
            <a:xfrm>
              <a:off x="4657726" y="1959674"/>
              <a:ext cx="286500" cy="245092"/>
              <a:chOff x="4657726" y="1959674"/>
              <a:chExt cx="286500" cy="245092"/>
            </a:xfrm>
          </p:grpSpPr>
          <p:cxnSp>
            <p:nvCxnSpPr>
              <p:cNvPr id="7105" name="Google Shape;7105;p5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106" name="Google Shape;7106;p5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7" name="Google Shape;7107;p57"/>
          <p:cNvGrpSpPr/>
          <p:nvPr/>
        </p:nvGrpSpPr>
        <p:grpSpPr>
          <a:xfrm>
            <a:off x="3486488" y="2149036"/>
            <a:ext cx="1597032" cy="378649"/>
            <a:chOff x="3512551" y="2358282"/>
            <a:chExt cx="1597032" cy="378649"/>
          </a:xfrm>
        </p:grpSpPr>
        <p:grpSp>
          <p:nvGrpSpPr>
            <p:cNvPr id="7108" name="Google Shape;7108;p57"/>
            <p:cNvGrpSpPr/>
            <p:nvPr/>
          </p:nvGrpSpPr>
          <p:grpSpPr>
            <a:xfrm>
              <a:off x="3738198" y="2553002"/>
              <a:ext cx="1145834" cy="117"/>
              <a:chOff x="3738198" y="2553002"/>
              <a:chExt cx="1145834" cy="117"/>
            </a:xfrm>
          </p:grpSpPr>
          <p:cxnSp>
            <p:nvCxnSpPr>
              <p:cNvPr id="7109" name="Google Shape;7109;p5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110" name="Google Shape;7110;p5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111" name="Google Shape;7111;p57"/>
              <p:cNvCxnSpPr>
                <a:stCxn id="7112" idx="6"/>
                <a:endCxn id="711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114" name="Google Shape;7114;p57"/>
            <p:cNvGrpSpPr/>
            <p:nvPr/>
          </p:nvGrpSpPr>
          <p:grpSpPr>
            <a:xfrm>
              <a:off x="3969644" y="2440153"/>
              <a:ext cx="225900" cy="296779"/>
              <a:chOff x="3969644" y="2440153"/>
              <a:chExt cx="225900" cy="296779"/>
            </a:xfrm>
          </p:grpSpPr>
          <p:cxnSp>
            <p:nvCxnSpPr>
              <p:cNvPr id="7115" name="Google Shape;7115;p5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113" name="Google Shape;7113;p5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7"/>
            <p:cNvGrpSpPr/>
            <p:nvPr/>
          </p:nvGrpSpPr>
          <p:grpSpPr>
            <a:xfrm>
              <a:off x="4426818" y="2358282"/>
              <a:ext cx="225600" cy="307471"/>
              <a:chOff x="4426818" y="2358282"/>
              <a:chExt cx="225600" cy="307471"/>
            </a:xfrm>
          </p:grpSpPr>
          <p:cxnSp>
            <p:nvCxnSpPr>
              <p:cNvPr id="7118" name="Google Shape;7118;p57"/>
              <p:cNvCxnSpPr>
                <a:stCxn id="711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120" name="Google Shape;7120;p5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57"/>
            <p:cNvGrpSpPr/>
            <p:nvPr/>
          </p:nvGrpSpPr>
          <p:grpSpPr>
            <a:xfrm>
              <a:off x="4883984" y="2440153"/>
              <a:ext cx="225600" cy="296479"/>
              <a:chOff x="4883984" y="2440153"/>
              <a:chExt cx="225600" cy="296479"/>
            </a:xfrm>
          </p:grpSpPr>
          <p:cxnSp>
            <p:nvCxnSpPr>
              <p:cNvPr id="7122" name="Google Shape;7122;p5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123" name="Google Shape;7123;p5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7"/>
            <p:cNvGrpSpPr/>
            <p:nvPr/>
          </p:nvGrpSpPr>
          <p:grpSpPr>
            <a:xfrm>
              <a:off x="3512551" y="2358356"/>
              <a:ext cx="225647" cy="307629"/>
              <a:chOff x="2182679" y="2005014"/>
              <a:chExt cx="792300" cy="1080158"/>
            </a:xfrm>
          </p:grpSpPr>
          <p:cxnSp>
            <p:nvCxnSpPr>
              <p:cNvPr id="7126" name="Google Shape;7126;p57"/>
              <p:cNvCxnSpPr>
                <a:stCxn id="712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112" name="Google Shape;7112;p5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8" name="Google Shape;7128;p57"/>
          <p:cNvGrpSpPr/>
          <p:nvPr/>
        </p:nvGrpSpPr>
        <p:grpSpPr>
          <a:xfrm>
            <a:off x="6846570" y="972834"/>
            <a:ext cx="1559809" cy="722610"/>
            <a:chOff x="634175" y="2986275"/>
            <a:chExt cx="3147949" cy="1458344"/>
          </a:xfrm>
        </p:grpSpPr>
        <p:cxnSp>
          <p:nvCxnSpPr>
            <p:cNvPr id="7129" name="Google Shape;7129;p57"/>
            <p:cNvCxnSpPr>
              <a:stCxn id="7130" idx="4"/>
              <a:endCxn id="713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132" name="Google Shape;7132;p57"/>
            <p:cNvCxnSpPr>
              <a:stCxn id="7131" idx="0"/>
              <a:endCxn id="713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134" name="Google Shape;7134;p57"/>
            <p:cNvCxnSpPr>
              <a:stCxn id="7133" idx="4"/>
              <a:endCxn id="713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136" name="Google Shape;7136;p57"/>
            <p:cNvCxnSpPr>
              <a:stCxn id="7135" idx="0"/>
              <a:endCxn id="713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137" name="Google Shape;7137;p5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33" name="Google Shape;7133;p5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30" name="Google Shape;7130;p5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35" name="Google Shape;7135;p5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31" name="Google Shape;7131;p5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138" name="Google Shape;7138;p57"/>
          <p:cNvGrpSpPr/>
          <p:nvPr/>
        </p:nvGrpSpPr>
        <p:grpSpPr>
          <a:xfrm>
            <a:off x="3500360" y="2682741"/>
            <a:ext cx="1570719" cy="294123"/>
            <a:chOff x="998425" y="1182125"/>
            <a:chExt cx="1065400" cy="199500"/>
          </a:xfrm>
        </p:grpSpPr>
        <p:sp>
          <p:nvSpPr>
            <p:cNvPr id="7139" name="Google Shape;7139;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57"/>
          <p:cNvGrpSpPr/>
          <p:nvPr/>
        </p:nvGrpSpPr>
        <p:grpSpPr>
          <a:xfrm>
            <a:off x="6843616" y="1800228"/>
            <a:ext cx="1565716" cy="366729"/>
            <a:chOff x="1247650" y="2075423"/>
            <a:chExt cx="6648477" cy="1557238"/>
          </a:xfrm>
        </p:grpSpPr>
        <p:sp>
          <p:nvSpPr>
            <p:cNvPr id="7145" name="Google Shape;7145;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7"/>
          <p:cNvGrpSpPr/>
          <p:nvPr/>
        </p:nvGrpSpPr>
        <p:grpSpPr>
          <a:xfrm>
            <a:off x="6827928" y="2949043"/>
            <a:ext cx="1597061" cy="663440"/>
            <a:chOff x="6796238" y="3158297"/>
            <a:chExt cx="1630319" cy="677257"/>
          </a:xfrm>
        </p:grpSpPr>
        <p:cxnSp>
          <p:nvCxnSpPr>
            <p:cNvPr id="7152" name="Google Shape;7152;p5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153" name="Google Shape;7153;p5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154" name="Google Shape;7154;p5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155" name="Google Shape;7155;p5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156" name="Google Shape;7156;p57"/>
            <p:cNvGrpSpPr/>
            <p:nvPr/>
          </p:nvGrpSpPr>
          <p:grpSpPr>
            <a:xfrm>
              <a:off x="6796238" y="3311904"/>
              <a:ext cx="1630319" cy="377697"/>
              <a:chOff x="6796238" y="3311904"/>
              <a:chExt cx="1630319" cy="377697"/>
            </a:xfrm>
          </p:grpSpPr>
          <p:sp>
            <p:nvSpPr>
              <p:cNvPr id="7157" name="Google Shape;7157;p5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0" name="Google Shape;7160;p57"/>
          <p:cNvGrpSpPr/>
          <p:nvPr/>
        </p:nvGrpSpPr>
        <p:grpSpPr>
          <a:xfrm>
            <a:off x="5349066" y="970435"/>
            <a:ext cx="1368606" cy="1593805"/>
            <a:chOff x="1839112" y="2209163"/>
            <a:chExt cx="1918159" cy="2233784"/>
          </a:xfrm>
        </p:grpSpPr>
        <p:sp>
          <p:nvSpPr>
            <p:cNvPr id="7161" name="Google Shape;7161;p5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64" name="Google Shape;7164;p57"/>
            <p:cNvCxnSpPr>
              <a:stCxn id="7161" idx="6"/>
              <a:endCxn id="716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165" name="Google Shape;7165;p57"/>
            <p:cNvCxnSpPr>
              <a:stCxn id="7162" idx="4"/>
              <a:endCxn id="716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167" name="Google Shape;7167;p57"/>
            <p:cNvCxnSpPr>
              <a:stCxn id="7166" idx="6"/>
              <a:endCxn id="716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168" name="Google Shape;7168;p57"/>
            <p:cNvCxnSpPr>
              <a:stCxn id="7163" idx="4"/>
              <a:endCxn id="716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166" name="Google Shape;7166;p5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71" name="Google Shape;7171;p57"/>
            <p:cNvCxnSpPr>
              <a:endCxn id="717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172" name="Google Shape;7172;p57"/>
          <p:cNvGrpSpPr/>
          <p:nvPr/>
        </p:nvGrpSpPr>
        <p:grpSpPr>
          <a:xfrm>
            <a:off x="3481439" y="976671"/>
            <a:ext cx="1637968" cy="154942"/>
            <a:chOff x="238125" y="2506075"/>
            <a:chExt cx="7115411" cy="673075"/>
          </a:xfrm>
        </p:grpSpPr>
        <p:sp>
          <p:nvSpPr>
            <p:cNvPr id="7173" name="Google Shape;7173;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57"/>
          <p:cNvGrpSpPr/>
          <p:nvPr/>
        </p:nvGrpSpPr>
        <p:grpSpPr>
          <a:xfrm>
            <a:off x="720124" y="1298269"/>
            <a:ext cx="2476762" cy="91743"/>
            <a:chOff x="1464850" y="436376"/>
            <a:chExt cx="6001362" cy="222300"/>
          </a:xfrm>
        </p:grpSpPr>
        <p:sp>
          <p:nvSpPr>
            <p:cNvPr id="7179" name="Google Shape;7179;p5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84" name="Google Shape;7184;p5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185" name="Google Shape;7185;p5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186" name="Google Shape;7186;p5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187" name="Google Shape;7187;p5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188" name="Google Shape;7188;p57"/>
          <p:cNvGrpSpPr/>
          <p:nvPr/>
        </p:nvGrpSpPr>
        <p:grpSpPr>
          <a:xfrm>
            <a:off x="706391" y="2533734"/>
            <a:ext cx="1452710" cy="651923"/>
            <a:chOff x="803162" y="2667727"/>
            <a:chExt cx="1411906" cy="633611"/>
          </a:xfrm>
        </p:grpSpPr>
        <p:cxnSp>
          <p:nvCxnSpPr>
            <p:cNvPr id="7189" name="Google Shape;7189;p57"/>
            <p:cNvCxnSpPr>
              <a:stCxn id="7190" idx="2"/>
              <a:endCxn id="719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192" name="Google Shape;7192;p57"/>
            <p:cNvCxnSpPr>
              <a:stCxn id="7193" idx="0"/>
              <a:endCxn id="719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194" name="Google Shape;7194;p57"/>
            <p:cNvCxnSpPr>
              <a:stCxn id="7193" idx="2"/>
              <a:endCxn id="719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196" name="Google Shape;7196;p57"/>
            <p:cNvCxnSpPr>
              <a:stCxn id="7197" idx="0"/>
              <a:endCxn id="719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198" name="Google Shape;7198;p57"/>
            <p:cNvCxnSpPr>
              <a:stCxn id="7191" idx="2"/>
              <a:endCxn id="719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200" name="Google Shape;7200;p57"/>
            <p:cNvCxnSpPr>
              <a:stCxn id="7201" idx="0"/>
              <a:endCxn id="719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197" name="Google Shape;7197;p5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195" name="Google Shape;7195;p5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01" name="Google Shape;7201;p5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199" name="Google Shape;7199;p5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191" name="Google Shape;7191;p5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193" name="Google Shape;7193;p5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190" name="Google Shape;7190;p5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202" name="Google Shape;7202;p57"/>
          <p:cNvGrpSpPr/>
          <p:nvPr/>
        </p:nvGrpSpPr>
        <p:grpSpPr>
          <a:xfrm>
            <a:off x="706393" y="969273"/>
            <a:ext cx="2518541" cy="209309"/>
            <a:chOff x="803163" y="1111966"/>
            <a:chExt cx="2447800" cy="203430"/>
          </a:xfrm>
        </p:grpSpPr>
        <p:grpSp>
          <p:nvGrpSpPr>
            <p:cNvPr id="7203" name="Google Shape;7203;p57"/>
            <p:cNvGrpSpPr/>
            <p:nvPr/>
          </p:nvGrpSpPr>
          <p:grpSpPr>
            <a:xfrm>
              <a:off x="1958180" y="1111966"/>
              <a:ext cx="588019" cy="121396"/>
              <a:chOff x="4808316" y="2800065"/>
              <a:chExt cx="1999386" cy="412910"/>
            </a:xfrm>
          </p:grpSpPr>
          <p:sp>
            <p:nvSpPr>
              <p:cNvPr id="7204" name="Google Shape;7204;p5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5" name="Google Shape;7205;p57"/>
              <p:cNvGrpSpPr/>
              <p:nvPr/>
            </p:nvGrpSpPr>
            <p:grpSpPr>
              <a:xfrm>
                <a:off x="4808316" y="2800065"/>
                <a:ext cx="92400" cy="411825"/>
                <a:chOff x="845575" y="2563700"/>
                <a:chExt cx="92400" cy="411825"/>
              </a:xfrm>
            </p:grpSpPr>
            <p:cxnSp>
              <p:nvCxnSpPr>
                <p:cNvPr id="7206" name="Google Shape;7206;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07" name="Google Shape;7207;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208" name="Google Shape;7208;p5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209" name="Google Shape;7209;p5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57"/>
            <p:cNvGrpSpPr/>
            <p:nvPr/>
          </p:nvGrpSpPr>
          <p:grpSpPr>
            <a:xfrm>
              <a:off x="803163" y="1111974"/>
              <a:ext cx="591158" cy="121545"/>
              <a:chOff x="803163" y="1111974"/>
              <a:chExt cx="591158" cy="121545"/>
            </a:xfrm>
          </p:grpSpPr>
          <p:grpSp>
            <p:nvGrpSpPr>
              <p:cNvPr id="7211" name="Google Shape;7211;p57"/>
              <p:cNvGrpSpPr/>
              <p:nvPr/>
            </p:nvGrpSpPr>
            <p:grpSpPr>
              <a:xfrm>
                <a:off x="803163" y="1111974"/>
                <a:ext cx="27175" cy="121077"/>
                <a:chOff x="845575" y="2563700"/>
                <a:chExt cx="92400" cy="411825"/>
              </a:xfrm>
            </p:grpSpPr>
            <p:cxnSp>
              <p:nvCxnSpPr>
                <p:cNvPr id="7212" name="Google Shape;7212;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13" name="Google Shape;7213;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4" name="Google Shape;7214;p5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57"/>
            <p:cNvGrpSpPr/>
            <p:nvPr/>
          </p:nvGrpSpPr>
          <p:grpSpPr>
            <a:xfrm>
              <a:off x="1381910" y="1194219"/>
              <a:ext cx="588341" cy="121177"/>
              <a:chOff x="1381910" y="1194219"/>
              <a:chExt cx="588341" cy="121177"/>
            </a:xfrm>
          </p:grpSpPr>
          <p:grpSp>
            <p:nvGrpSpPr>
              <p:cNvPr id="7216" name="Google Shape;7216;p57"/>
              <p:cNvGrpSpPr/>
              <p:nvPr/>
            </p:nvGrpSpPr>
            <p:grpSpPr>
              <a:xfrm rot="10800000">
                <a:off x="1381910" y="1194319"/>
                <a:ext cx="27175" cy="121077"/>
                <a:chOff x="2070100" y="2563700"/>
                <a:chExt cx="92400" cy="411825"/>
              </a:xfrm>
            </p:grpSpPr>
            <p:cxnSp>
              <p:nvCxnSpPr>
                <p:cNvPr id="7217" name="Google Shape;7217;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18" name="Google Shape;7218;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9" name="Google Shape;7219;p5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57"/>
            <p:cNvGrpSpPr/>
            <p:nvPr/>
          </p:nvGrpSpPr>
          <p:grpSpPr>
            <a:xfrm>
              <a:off x="2532079" y="1194219"/>
              <a:ext cx="704927" cy="121177"/>
              <a:chOff x="2532079" y="1194219"/>
              <a:chExt cx="704927" cy="121177"/>
            </a:xfrm>
          </p:grpSpPr>
          <p:grpSp>
            <p:nvGrpSpPr>
              <p:cNvPr id="7221" name="Google Shape;7221;p57"/>
              <p:cNvGrpSpPr/>
              <p:nvPr/>
            </p:nvGrpSpPr>
            <p:grpSpPr>
              <a:xfrm rot="10800000">
                <a:off x="2532079" y="1194319"/>
                <a:ext cx="27175" cy="121077"/>
                <a:chOff x="2070100" y="2563700"/>
                <a:chExt cx="92400" cy="411825"/>
              </a:xfrm>
            </p:grpSpPr>
            <p:cxnSp>
              <p:nvCxnSpPr>
                <p:cNvPr id="7222" name="Google Shape;7222;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23" name="Google Shape;7223;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4" name="Google Shape;7224;p5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5" name="Google Shape;7225;p57"/>
          <p:cNvGrpSpPr/>
          <p:nvPr/>
        </p:nvGrpSpPr>
        <p:grpSpPr>
          <a:xfrm>
            <a:off x="3499403" y="3665904"/>
            <a:ext cx="1567778" cy="491677"/>
            <a:chOff x="5194708" y="3484366"/>
            <a:chExt cx="3148148" cy="987304"/>
          </a:xfrm>
        </p:grpSpPr>
        <p:grpSp>
          <p:nvGrpSpPr>
            <p:cNvPr id="7226" name="Google Shape;7226;p57"/>
            <p:cNvGrpSpPr/>
            <p:nvPr/>
          </p:nvGrpSpPr>
          <p:grpSpPr>
            <a:xfrm>
              <a:off x="7531521" y="3484366"/>
              <a:ext cx="811335" cy="987304"/>
              <a:chOff x="3379425" y="1617275"/>
              <a:chExt cx="1090650" cy="1327200"/>
            </a:xfrm>
          </p:grpSpPr>
          <p:sp>
            <p:nvSpPr>
              <p:cNvPr id="7227" name="Google Shape;7227;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57"/>
            <p:cNvGrpSpPr/>
            <p:nvPr/>
          </p:nvGrpSpPr>
          <p:grpSpPr>
            <a:xfrm>
              <a:off x="6752546" y="3484366"/>
              <a:ext cx="811428" cy="987304"/>
              <a:chOff x="2332275" y="1617275"/>
              <a:chExt cx="1090775" cy="1327200"/>
            </a:xfrm>
          </p:grpSpPr>
          <p:sp>
            <p:nvSpPr>
              <p:cNvPr id="7231" name="Google Shape;7231;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7"/>
            <p:cNvGrpSpPr/>
            <p:nvPr/>
          </p:nvGrpSpPr>
          <p:grpSpPr>
            <a:xfrm>
              <a:off x="5973664" y="3484366"/>
              <a:ext cx="811335" cy="987304"/>
              <a:chOff x="1285250" y="1617275"/>
              <a:chExt cx="1090650" cy="1327200"/>
            </a:xfrm>
          </p:grpSpPr>
          <p:sp>
            <p:nvSpPr>
              <p:cNvPr id="7235" name="Google Shape;7235;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57"/>
            <p:cNvGrpSpPr/>
            <p:nvPr/>
          </p:nvGrpSpPr>
          <p:grpSpPr>
            <a:xfrm>
              <a:off x="5194708" y="3484366"/>
              <a:ext cx="811409" cy="987304"/>
              <a:chOff x="238125" y="1617275"/>
              <a:chExt cx="1090750" cy="1327200"/>
            </a:xfrm>
          </p:grpSpPr>
          <p:sp>
            <p:nvSpPr>
              <p:cNvPr id="7239" name="Google Shape;7239;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2" name="Google Shape;7242;p57"/>
          <p:cNvGrpSpPr/>
          <p:nvPr/>
        </p:nvGrpSpPr>
        <p:grpSpPr>
          <a:xfrm>
            <a:off x="3460012" y="3146315"/>
            <a:ext cx="1616964" cy="346256"/>
            <a:chOff x="1808063" y="4294338"/>
            <a:chExt cx="3370782" cy="721817"/>
          </a:xfrm>
        </p:grpSpPr>
        <p:sp>
          <p:nvSpPr>
            <p:cNvPr id="7243" name="Google Shape;7243;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57"/>
          <p:cNvGrpSpPr/>
          <p:nvPr/>
        </p:nvGrpSpPr>
        <p:grpSpPr>
          <a:xfrm>
            <a:off x="738224" y="3432344"/>
            <a:ext cx="1295882" cy="646587"/>
            <a:chOff x="834100" y="3642869"/>
            <a:chExt cx="1259483" cy="628426"/>
          </a:xfrm>
        </p:grpSpPr>
        <p:sp>
          <p:nvSpPr>
            <p:cNvPr id="7254" name="Google Shape;7254;p5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9" name="Google Shape;7279;p57"/>
            <p:cNvGrpSpPr/>
            <p:nvPr/>
          </p:nvGrpSpPr>
          <p:grpSpPr>
            <a:xfrm>
              <a:off x="1360364" y="3847835"/>
              <a:ext cx="208119" cy="224359"/>
              <a:chOff x="1360769" y="3847100"/>
              <a:chExt cx="208119" cy="224359"/>
            </a:xfrm>
          </p:grpSpPr>
          <p:sp>
            <p:nvSpPr>
              <p:cNvPr id="7280" name="Google Shape;7280;p5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0" name="Google Shape;7300;p5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57"/>
          <p:cNvGrpSpPr/>
          <p:nvPr/>
        </p:nvGrpSpPr>
        <p:grpSpPr>
          <a:xfrm rot="5400000">
            <a:off x="5951337" y="3228841"/>
            <a:ext cx="164064" cy="1414916"/>
            <a:chOff x="4428249" y="1369375"/>
            <a:chExt cx="36905" cy="429569"/>
          </a:xfrm>
        </p:grpSpPr>
        <p:sp>
          <p:nvSpPr>
            <p:cNvPr id="7315" name="Google Shape;7315;p5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57"/>
          <p:cNvGrpSpPr/>
          <p:nvPr/>
        </p:nvGrpSpPr>
        <p:grpSpPr>
          <a:xfrm rot="10800000" flipH="1">
            <a:off x="5323766" y="2817385"/>
            <a:ext cx="1419207" cy="24808"/>
            <a:chOff x="219558" y="4738465"/>
            <a:chExt cx="5852400" cy="102300"/>
          </a:xfrm>
        </p:grpSpPr>
        <p:cxnSp>
          <p:nvCxnSpPr>
            <p:cNvPr id="7348" name="Google Shape;7348;p5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349" name="Google Shape;7349;p5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57"/>
          <p:cNvGrpSpPr/>
          <p:nvPr/>
        </p:nvGrpSpPr>
        <p:grpSpPr>
          <a:xfrm>
            <a:off x="5335084" y="3190448"/>
            <a:ext cx="1396570" cy="385016"/>
            <a:chOff x="5286284" y="2966544"/>
            <a:chExt cx="1396570" cy="385016"/>
          </a:xfrm>
        </p:grpSpPr>
        <p:cxnSp>
          <p:nvCxnSpPr>
            <p:cNvPr id="7355" name="Google Shape;7355;p5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356" name="Google Shape;7356;p5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357" name="Google Shape;7357;p57"/>
            <p:cNvGrpSpPr/>
            <p:nvPr/>
          </p:nvGrpSpPr>
          <p:grpSpPr>
            <a:xfrm>
              <a:off x="5287688" y="3173364"/>
              <a:ext cx="1395166" cy="74100"/>
              <a:chOff x="5287688" y="3173364"/>
              <a:chExt cx="1395166" cy="74100"/>
            </a:xfrm>
          </p:grpSpPr>
          <p:cxnSp>
            <p:nvCxnSpPr>
              <p:cNvPr id="7358" name="Google Shape;7358;p5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359" name="Google Shape;7359;p5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360" name="Google Shape;7360;p5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361" name="Google Shape;7361;p5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362" name="Google Shape;7362;p5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363" name="Google Shape;7363;p5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364" name="Google Shape;7364;p5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365" name="Google Shape;7365;p5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366" name="Google Shape;7366;p5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367" name="Google Shape;7367;p57"/>
          <p:cNvGrpSpPr/>
          <p:nvPr/>
        </p:nvGrpSpPr>
        <p:grpSpPr>
          <a:xfrm>
            <a:off x="2021150" y="1609224"/>
            <a:ext cx="1182276" cy="662027"/>
            <a:chOff x="2029517" y="1732295"/>
            <a:chExt cx="1149068" cy="643432"/>
          </a:xfrm>
        </p:grpSpPr>
        <p:grpSp>
          <p:nvGrpSpPr>
            <p:cNvPr id="7368" name="Google Shape;7368;p57"/>
            <p:cNvGrpSpPr/>
            <p:nvPr/>
          </p:nvGrpSpPr>
          <p:grpSpPr>
            <a:xfrm>
              <a:off x="2708660" y="1746937"/>
              <a:ext cx="455427" cy="244429"/>
              <a:chOff x="2700693" y="1746937"/>
              <a:chExt cx="455427" cy="244429"/>
            </a:xfrm>
          </p:grpSpPr>
          <p:grpSp>
            <p:nvGrpSpPr>
              <p:cNvPr id="7369" name="Google Shape;7369;p57"/>
              <p:cNvGrpSpPr/>
              <p:nvPr/>
            </p:nvGrpSpPr>
            <p:grpSpPr>
              <a:xfrm>
                <a:off x="2905682" y="1782817"/>
                <a:ext cx="250438" cy="208549"/>
                <a:chOff x="2905682" y="1782817"/>
                <a:chExt cx="250438" cy="208549"/>
              </a:xfrm>
            </p:grpSpPr>
            <p:cxnSp>
              <p:nvCxnSpPr>
                <p:cNvPr id="7370" name="Google Shape;7370;p5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71" name="Google Shape;7371;p5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7"/>
              <p:cNvGrpSpPr/>
              <p:nvPr/>
            </p:nvGrpSpPr>
            <p:grpSpPr>
              <a:xfrm>
                <a:off x="2700693" y="1746937"/>
                <a:ext cx="449967" cy="72374"/>
                <a:chOff x="2700693" y="1746937"/>
                <a:chExt cx="449967" cy="72374"/>
              </a:xfrm>
            </p:grpSpPr>
            <p:cxnSp>
              <p:nvCxnSpPr>
                <p:cNvPr id="7373" name="Google Shape;7373;p5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74" name="Google Shape;7374;p5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5" name="Google Shape;7375;p57"/>
            <p:cNvGrpSpPr/>
            <p:nvPr/>
          </p:nvGrpSpPr>
          <p:grpSpPr>
            <a:xfrm>
              <a:off x="2029517" y="1732295"/>
              <a:ext cx="1149068" cy="643432"/>
              <a:chOff x="2029517" y="1732295"/>
              <a:chExt cx="1149068" cy="643432"/>
            </a:xfrm>
          </p:grpSpPr>
          <p:grpSp>
            <p:nvGrpSpPr>
              <p:cNvPr id="7376" name="Google Shape;7376;p57"/>
              <p:cNvGrpSpPr/>
              <p:nvPr/>
            </p:nvGrpSpPr>
            <p:grpSpPr>
              <a:xfrm>
                <a:off x="2703618" y="2103152"/>
                <a:ext cx="474966" cy="260017"/>
                <a:chOff x="2703618" y="2103152"/>
                <a:chExt cx="474966" cy="260017"/>
              </a:xfrm>
            </p:grpSpPr>
            <p:grpSp>
              <p:nvGrpSpPr>
                <p:cNvPr id="7377" name="Google Shape;7377;p57"/>
                <p:cNvGrpSpPr/>
                <p:nvPr/>
              </p:nvGrpSpPr>
              <p:grpSpPr>
                <a:xfrm>
                  <a:off x="2703618" y="2290640"/>
                  <a:ext cx="450291" cy="72529"/>
                  <a:chOff x="2703618" y="2290640"/>
                  <a:chExt cx="450291" cy="72529"/>
                </a:xfrm>
              </p:grpSpPr>
              <p:cxnSp>
                <p:nvCxnSpPr>
                  <p:cNvPr id="7378" name="Google Shape;7378;p5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79" name="Google Shape;7379;p5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57"/>
                <p:cNvGrpSpPr/>
                <p:nvPr/>
              </p:nvGrpSpPr>
              <p:grpSpPr>
                <a:xfrm>
                  <a:off x="2908607" y="2103152"/>
                  <a:ext cx="269977" cy="223538"/>
                  <a:chOff x="2908607" y="2103152"/>
                  <a:chExt cx="269977" cy="223538"/>
                </a:xfrm>
              </p:grpSpPr>
              <p:cxnSp>
                <p:nvCxnSpPr>
                  <p:cNvPr id="7381" name="Google Shape;7381;p5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82" name="Google Shape;7382;p5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3" name="Google Shape;7383;p57"/>
              <p:cNvGrpSpPr/>
              <p:nvPr/>
            </p:nvGrpSpPr>
            <p:grpSpPr>
              <a:xfrm>
                <a:off x="2029517" y="1732295"/>
                <a:ext cx="685827" cy="643432"/>
                <a:chOff x="2029517" y="1732295"/>
                <a:chExt cx="685827" cy="643432"/>
              </a:xfrm>
            </p:grpSpPr>
            <p:sp>
              <p:nvSpPr>
                <p:cNvPr id="7384" name="Google Shape;7384;p5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57"/>
                <p:cNvGrpSpPr/>
                <p:nvPr/>
              </p:nvGrpSpPr>
              <p:grpSpPr>
                <a:xfrm>
                  <a:off x="2158948" y="1732295"/>
                  <a:ext cx="556396" cy="333108"/>
                  <a:chOff x="2158948" y="1732295"/>
                  <a:chExt cx="556396" cy="333108"/>
                </a:xfrm>
              </p:grpSpPr>
              <p:cxnSp>
                <p:nvCxnSpPr>
                  <p:cNvPr id="7386" name="Google Shape;7386;p5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387" name="Google Shape;7387;p5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57"/>
                <p:cNvGrpSpPr/>
                <p:nvPr/>
              </p:nvGrpSpPr>
              <p:grpSpPr>
                <a:xfrm>
                  <a:off x="2159908" y="2065057"/>
                  <a:ext cx="550884" cy="310670"/>
                  <a:chOff x="2159908" y="2065057"/>
                  <a:chExt cx="550884" cy="310670"/>
                </a:xfrm>
              </p:grpSpPr>
              <p:cxnSp>
                <p:nvCxnSpPr>
                  <p:cNvPr id="7389" name="Google Shape;7389;p5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390" name="Google Shape;7390;p5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391" name="Google Shape;7391;p57"/>
          <p:cNvGrpSpPr/>
          <p:nvPr/>
        </p:nvGrpSpPr>
        <p:grpSpPr>
          <a:xfrm>
            <a:off x="706399" y="1556837"/>
            <a:ext cx="962651" cy="810058"/>
            <a:chOff x="844912" y="1681380"/>
            <a:chExt cx="935611" cy="787305"/>
          </a:xfrm>
        </p:grpSpPr>
        <p:grpSp>
          <p:nvGrpSpPr>
            <p:cNvPr id="7392" name="Google Shape;7392;p57"/>
            <p:cNvGrpSpPr/>
            <p:nvPr/>
          </p:nvGrpSpPr>
          <p:grpSpPr>
            <a:xfrm>
              <a:off x="844912" y="1819635"/>
              <a:ext cx="329836" cy="510016"/>
              <a:chOff x="844912" y="1819635"/>
              <a:chExt cx="329836" cy="510016"/>
            </a:xfrm>
          </p:grpSpPr>
          <p:sp>
            <p:nvSpPr>
              <p:cNvPr id="7393" name="Google Shape;7393;p5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57"/>
            <p:cNvGrpSpPr/>
            <p:nvPr/>
          </p:nvGrpSpPr>
          <p:grpSpPr>
            <a:xfrm>
              <a:off x="1284601" y="2158168"/>
              <a:ext cx="495923" cy="310517"/>
              <a:chOff x="1284601" y="2158168"/>
              <a:chExt cx="495923" cy="310517"/>
            </a:xfrm>
          </p:grpSpPr>
          <p:sp>
            <p:nvSpPr>
              <p:cNvPr id="7400" name="Google Shape;7400;p5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1" name="Google Shape;7401;p57"/>
              <p:cNvGrpSpPr/>
              <p:nvPr/>
            </p:nvGrpSpPr>
            <p:grpSpPr>
              <a:xfrm>
                <a:off x="1507666" y="2158168"/>
                <a:ext cx="272858" cy="310517"/>
                <a:chOff x="1507666" y="2158168"/>
                <a:chExt cx="272858" cy="310517"/>
              </a:xfrm>
            </p:grpSpPr>
            <p:grpSp>
              <p:nvGrpSpPr>
                <p:cNvPr id="7402" name="Google Shape;7402;p57"/>
                <p:cNvGrpSpPr/>
                <p:nvPr/>
              </p:nvGrpSpPr>
              <p:grpSpPr>
                <a:xfrm>
                  <a:off x="1507666" y="2176104"/>
                  <a:ext cx="166395" cy="273149"/>
                  <a:chOff x="1507666" y="2176104"/>
                  <a:chExt cx="166395" cy="273149"/>
                </a:xfrm>
              </p:grpSpPr>
              <p:sp>
                <p:nvSpPr>
                  <p:cNvPr id="7403" name="Google Shape;7403;p5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0" name="Google Shape;7410;p5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2" name="Google Shape;7412;p57"/>
            <p:cNvGrpSpPr/>
            <p:nvPr/>
          </p:nvGrpSpPr>
          <p:grpSpPr>
            <a:xfrm>
              <a:off x="1284601" y="1681380"/>
              <a:ext cx="495923" cy="310517"/>
              <a:chOff x="1284601" y="1681380"/>
              <a:chExt cx="495923" cy="310517"/>
            </a:xfrm>
          </p:grpSpPr>
          <p:sp>
            <p:nvSpPr>
              <p:cNvPr id="7413" name="Google Shape;7413;p5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57"/>
              <p:cNvGrpSpPr/>
              <p:nvPr/>
            </p:nvGrpSpPr>
            <p:grpSpPr>
              <a:xfrm>
                <a:off x="1507666" y="1681380"/>
                <a:ext cx="272858" cy="310517"/>
                <a:chOff x="1507666" y="1681380"/>
                <a:chExt cx="272858" cy="310517"/>
              </a:xfrm>
            </p:grpSpPr>
            <p:grpSp>
              <p:nvGrpSpPr>
                <p:cNvPr id="7415" name="Google Shape;7415;p57"/>
                <p:cNvGrpSpPr/>
                <p:nvPr/>
              </p:nvGrpSpPr>
              <p:grpSpPr>
                <a:xfrm>
                  <a:off x="1507666" y="1700120"/>
                  <a:ext cx="166395" cy="272984"/>
                  <a:chOff x="1507666" y="1700120"/>
                  <a:chExt cx="166395" cy="272984"/>
                </a:xfrm>
              </p:grpSpPr>
              <p:sp>
                <p:nvSpPr>
                  <p:cNvPr id="7416" name="Google Shape;7416;p5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3" name="Google Shape;7423;p5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25" name="Google Shape;7425;p57"/>
          <p:cNvGrpSpPr/>
          <p:nvPr/>
        </p:nvGrpSpPr>
        <p:grpSpPr>
          <a:xfrm>
            <a:off x="6815339" y="2324267"/>
            <a:ext cx="1622269" cy="552443"/>
            <a:chOff x="6894650" y="2574740"/>
            <a:chExt cx="1445100" cy="492111"/>
          </a:xfrm>
        </p:grpSpPr>
        <p:sp>
          <p:nvSpPr>
            <p:cNvPr id="7426" name="Google Shape;7426;p5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1" name="Google Shape;7431;p5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432" name="Google Shape;7432;p57"/>
          <p:cNvGrpSpPr/>
          <p:nvPr/>
        </p:nvGrpSpPr>
        <p:grpSpPr>
          <a:xfrm>
            <a:off x="6834882" y="3698522"/>
            <a:ext cx="1583206" cy="475705"/>
            <a:chOff x="6953919" y="3907920"/>
            <a:chExt cx="1377300" cy="475705"/>
          </a:xfrm>
        </p:grpSpPr>
        <p:cxnSp>
          <p:nvCxnSpPr>
            <p:cNvPr id="7433" name="Google Shape;7433;p5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434" name="Google Shape;7434;p5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435" name="Google Shape;7435;p5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436" name="Google Shape;7436;p5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437" name="Google Shape;7437;p5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438" name="Google Shape;7438;p57"/>
          <p:cNvGrpSpPr/>
          <p:nvPr/>
        </p:nvGrpSpPr>
        <p:grpSpPr>
          <a:xfrm>
            <a:off x="2338470" y="2459668"/>
            <a:ext cx="836286" cy="824529"/>
            <a:chOff x="2389399" y="2595741"/>
            <a:chExt cx="812796" cy="801369"/>
          </a:xfrm>
        </p:grpSpPr>
        <p:grpSp>
          <p:nvGrpSpPr>
            <p:cNvPr id="7439" name="Google Shape;7439;p57"/>
            <p:cNvGrpSpPr/>
            <p:nvPr/>
          </p:nvGrpSpPr>
          <p:grpSpPr>
            <a:xfrm>
              <a:off x="2492145" y="2881565"/>
              <a:ext cx="607300" cy="229751"/>
              <a:chOff x="2492145" y="2881565"/>
              <a:chExt cx="607300" cy="229751"/>
            </a:xfrm>
          </p:grpSpPr>
          <p:sp>
            <p:nvSpPr>
              <p:cNvPr id="7440" name="Google Shape;7440;p5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57"/>
            <p:cNvGrpSpPr/>
            <p:nvPr/>
          </p:nvGrpSpPr>
          <p:grpSpPr>
            <a:xfrm>
              <a:off x="2389399" y="2595741"/>
              <a:ext cx="812796" cy="296825"/>
              <a:chOff x="2389399" y="2595741"/>
              <a:chExt cx="812796" cy="296825"/>
            </a:xfrm>
          </p:grpSpPr>
          <p:grpSp>
            <p:nvGrpSpPr>
              <p:cNvPr id="7444" name="Google Shape;7444;p57"/>
              <p:cNvGrpSpPr/>
              <p:nvPr/>
            </p:nvGrpSpPr>
            <p:grpSpPr>
              <a:xfrm>
                <a:off x="2389399" y="2595741"/>
                <a:ext cx="363638" cy="296825"/>
                <a:chOff x="2389399" y="2595741"/>
                <a:chExt cx="363638" cy="296825"/>
              </a:xfrm>
            </p:grpSpPr>
            <p:grpSp>
              <p:nvGrpSpPr>
                <p:cNvPr id="7445" name="Google Shape;7445;p57"/>
                <p:cNvGrpSpPr/>
                <p:nvPr/>
              </p:nvGrpSpPr>
              <p:grpSpPr>
                <a:xfrm>
                  <a:off x="2493852" y="2794333"/>
                  <a:ext cx="259185" cy="98232"/>
                  <a:chOff x="2493852" y="2794333"/>
                  <a:chExt cx="259185" cy="98232"/>
                </a:xfrm>
              </p:grpSpPr>
              <p:sp>
                <p:nvSpPr>
                  <p:cNvPr id="7446" name="Google Shape;7446;p5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7"/>
                <p:cNvGrpSpPr/>
                <p:nvPr/>
              </p:nvGrpSpPr>
              <p:grpSpPr>
                <a:xfrm>
                  <a:off x="2389399" y="2595741"/>
                  <a:ext cx="224343" cy="182054"/>
                  <a:chOff x="2389399" y="2595741"/>
                  <a:chExt cx="224343" cy="182054"/>
                </a:xfrm>
              </p:grpSpPr>
              <p:sp>
                <p:nvSpPr>
                  <p:cNvPr id="7450" name="Google Shape;7450;p5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2" name="Google Shape;7452;p57"/>
              <p:cNvGrpSpPr/>
              <p:nvPr/>
            </p:nvGrpSpPr>
            <p:grpSpPr>
              <a:xfrm>
                <a:off x="2683630" y="2595741"/>
                <a:ext cx="224334" cy="296825"/>
                <a:chOff x="2683630" y="2595741"/>
                <a:chExt cx="224334" cy="296825"/>
              </a:xfrm>
            </p:grpSpPr>
            <p:grpSp>
              <p:nvGrpSpPr>
                <p:cNvPr id="7453" name="Google Shape;7453;p57"/>
                <p:cNvGrpSpPr/>
                <p:nvPr/>
              </p:nvGrpSpPr>
              <p:grpSpPr>
                <a:xfrm>
                  <a:off x="2788083" y="2794333"/>
                  <a:ext cx="15356" cy="98232"/>
                  <a:chOff x="2788083" y="2794333"/>
                  <a:chExt cx="15356" cy="98232"/>
                </a:xfrm>
              </p:grpSpPr>
              <p:sp>
                <p:nvSpPr>
                  <p:cNvPr id="7454" name="Google Shape;7454;p5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57"/>
                <p:cNvGrpSpPr/>
                <p:nvPr/>
              </p:nvGrpSpPr>
              <p:grpSpPr>
                <a:xfrm>
                  <a:off x="2683630" y="2595741"/>
                  <a:ext cx="224334" cy="182054"/>
                  <a:chOff x="2683630" y="2595741"/>
                  <a:chExt cx="224334" cy="182054"/>
                </a:xfrm>
              </p:grpSpPr>
              <p:sp>
                <p:nvSpPr>
                  <p:cNvPr id="7458" name="Google Shape;7458;p5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57"/>
              <p:cNvGrpSpPr/>
              <p:nvPr/>
            </p:nvGrpSpPr>
            <p:grpSpPr>
              <a:xfrm>
                <a:off x="2838475" y="2595741"/>
                <a:ext cx="363719" cy="296825"/>
                <a:chOff x="2838475" y="2595741"/>
                <a:chExt cx="363719" cy="296825"/>
              </a:xfrm>
            </p:grpSpPr>
            <p:grpSp>
              <p:nvGrpSpPr>
                <p:cNvPr id="7461" name="Google Shape;7461;p57"/>
                <p:cNvGrpSpPr/>
                <p:nvPr/>
              </p:nvGrpSpPr>
              <p:grpSpPr>
                <a:xfrm>
                  <a:off x="2838475" y="2794333"/>
                  <a:ext cx="259185" cy="98232"/>
                  <a:chOff x="2838475" y="2794333"/>
                  <a:chExt cx="259185" cy="98232"/>
                </a:xfrm>
              </p:grpSpPr>
              <p:sp>
                <p:nvSpPr>
                  <p:cNvPr id="7462" name="Google Shape;7462;p5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57"/>
                <p:cNvGrpSpPr/>
                <p:nvPr/>
              </p:nvGrpSpPr>
              <p:grpSpPr>
                <a:xfrm>
                  <a:off x="2977852" y="2595741"/>
                  <a:ext cx="224343" cy="182054"/>
                  <a:chOff x="2977852" y="2595741"/>
                  <a:chExt cx="224343" cy="182054"/>
                </a:xfrm>
              </p:grpSpPr>
              <p:sp>
                <p:nvSpPr>
                  <p:cNvPr id="7466" name="Google Shape;7466;p5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68" name="Google Shape;7468;p57"/>
            <p:cNvGrpSpPr/>
            <p:nvPr/>
          </p:nvGrpSpPr>
          <p:grpSpPr>
            <a:xfrm>
              <a:off x="2389399" y="3100241"/>
              <a:ext cx="812796" cy="296869"/>
              <a:chOff x="2389399" y="3100241"/>
              <a:chExt cx="812796" cy="296869"/>
            </a:xfrm>
          </p:grpSpPr>
          <p:grpSp>
            <p:nvGrpSpPr>
              <p:cNvPr id="7469" name="Google Shape;7469;p57"/>
              <p:cNvGrpSpPr/>
              <p:nvPr/>
            </p:nvGrpSpPr>
            <p:grpSpPr>
              <a:xfrm>
                <a:off x="2683630" y="3100241"/>
                <a:ext cx="224334" cy="296869"/>
                <a:chOff x="2683630" y="3100241"/>
                <a:chExt cx="224334" cy="296869"/>
              </a:xfrm>
            </p:grpSpPr>
            <p:grpSp>
              <p:nvGrpSpPr>
                <p:cNvPr id="7470" name="Google Shape;7470;p57"/>
                <p:cNvGrpSpPr/>
                <p:nvPr/>
              </p:nvGrpSpPr>
              <p:grpSpPr>
                <a:xfrm>
                  <a:off x="2788083" y="3100241"/>
                  <a:ext cx="15356" cy="98237"/>
                  <a:chOff x="2788083" y="3100241"/>
                  <a:chExt cx="15356" cy="98237"/>
                </a:xfrm>
              </p:grpSpPr>
              <p:sp>
                <p:nvSpPr>
                  <p:cNvPr id="7471" name="Google Shape;7471;p5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57"/>
                <p:cNvGrpSpPr/>
                <p:nvPr/>
              </p:nvGrpSpPr>
              <p:grpSpPr>
                <a:xfrm>
                  <a:off x="2683630" y="3215065"/>
                  <a:ext cx="224334" cy="182045"/>
                  <a:chOff x="2683630" y="3215065"/>
                  <a:chExt cx="224334" cy="182045"/>
                </a:xfrm>
              </p:grpSpPr>
              <p:sp>
                <p:nvSpPr>
                  <p:cNvPr id="7475" name="Google Shape;7475;p5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7" name="Google Shape;7477;p57"/>
              <p:cNvGrpSpPr/>
              <p:nvPr/>
            </p:nvGrpSpPr>
            <p:grpSpPr>
              <a:xfrm>
                <a:off x="2389399" y="3100241"/>
                <a:ext cx="363638" cy="296869"/>
                <a:chOff x="2389399" y="3100241"/>
                <a:chExt cx="363638" cy="296869"/>
              </a:xfrm>
            </p:grpSpPr>
            <p:grpSp>
              <p:nvGrpSpPr>
                <p:cNvPr id="7478" name="Google Shape;7478;p57"/>
                <p:cNvGrpSpPr/>
                <p:nvPr/>
              </p:nvGrpSpPr>
              <p:grpSpPr>
                <a:xfrm>
                  <a:off x="2493852" y="3100241"/>
                  <a:ext cx="259185" cy="98237"/>
                  <a:chOff x="2493852" y="3100241"/>
                  <a:chExt cx="259185" cy="98237"/>
                </a:xfrm>
              </p:grpSpPr>
              <p:sp>
                <p:nvSpPr>
                  <p:cNvPr id="7479" name="Google Shape;7479;p5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7"/>
                <p:cNvGrpSpPr/>
                <p:nvPr/>
              </p:nvGrpSpPr>
              <p:grpSpPr>
                <a:xfrm>
                  <a:off x="2389399" y="3215065"/>
                  <a:ext cx="224343" cy="182045"/>
                  <a:chOff x="2389399" y="3215065"/>
                  <a:chExt cx="224343" cy="182045"/>
                </a:xfrm>
              </p:grpSpPr>
              <p:sp>
                <p:nvSpPr>
                  <p:cNvPr id="7483" name="Google Shape;7483;p5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57"/>
              <p:cNvGrpSpPr/>
              <p:nvPr/>
            </p:nvGrpSpPr>
            <p:grpSpPr>
              <a:xfrm>
                <a:off x="2838475" y="3100241"/>
                <a:ext cx="363719" cy="296869"/>
                <a:chOff x="2838475" y="3100241"/>
                <a:chExt cx="363719" cy="296869"/>
              </a:xfrm>
            </p:grpSpPr>
            <p:grpSp>
              <p:nvGrpSpPr>
                <p:cNvPr id="7486" name="Google Shape;7486;p57"/>
                <p:cNvGrpSpPr/>
                <p:nvPr/>
              </p:nvGrpSpPr>
              <p:grpSpPr>
                <a:xfrm>
                  <a:off x="2838475" y="3100241"/>
                  <a:ext cx="259185" cy="98237"/>
                  <a:chOff x="2838475" y="3100241"/>
                  <a:chExt cx="259185" cy="98237"/>
                </a:xfrm>
              </p:grpSpPr>
              <p:sp>
                <p:nvSpPr>
                  <p:cNvPr id="7487" name="Google Shape;7487;p5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57"/>
                <p:cNvGrpSpPr/>
                <p:nvPr/>
              </p:nvGrpSpPr>
              <p:grpSpPr>
                <a:xfrm>
                  <a:off x="2977852" y="3215065"/>
                  <a:ext cx="224343" cy="182045"/>
                  <a:chOff x="2977852" y="3215065"/>
                  <a:chExt cx="224343" cy="182045"/>
                </a:xfrm>
              </p:grpSpPr>
              <p:sp>
                <p:nvSpPr>
                  <p:cNvPr id="7491" name="Google Shape;7491;p5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496"/>
        <p:cNvGrpSpPr/>
        <p:nvPr/>
      </p:nvGrpSpPr>
      <p:grpSpPr>
        <a:xfrm>
          <a:off x="0" y="0"/>
          <a:ext cx="0" cy="0"/>
          <a:chOff x="0" y="0"/>
          <a:chExt cx="0" cy="0"/>
        </a:xfrm>
      </p:grpSpPr>
      <p:grpSp>
        <p:nvGrpSpPr>
          <p:cNvPr id="7497" name="Google Shape;7497;p58"/>
          <p:cNvGrpSpPr/>
          <p:nvPr/>
        </p:nvGrpSpPr>
        <p:grpSpPr>
          <a:xfrm>
            <a:off x="702088" y="3155922"/>
            <a:ext cx="2390414" cy="1024800"/>
            <a:chOff x="728925" y="3296613"/>
            <a:chExt cx="2390414" cy="1024800"/>
          </a:xfrm>
        </p:grpSpPr>
        <p:grpSp>
          <p:nvGrpSpPr>
            <p:cNvPr id="7498" name="Google Shape;7498;p58"/>
            <p:cNvGrpSpPr/>
            <p:nvPr/>
          </p:nvGrpSpPr>
          <p:grpSpPr>
            <a:xfrm>
              <a:off x="728925" y="3619800"/>
              <a:ext cx="2390414" cy="500893"/>
              <a:chOff x="728925" y="3619800"/>
              <a:chExt cx="2390414" cy="500893"/>
            </a:xfrm>
          </p:grpSpPr>
          <p:sp>
            <p:nvSpPr>
              <p:cNvPr id="7499" name="Google Shape;7499;p5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00" name="Google Shape;7500;p5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01" name="Google Shape;7501;p58"/>
            <p:cNvGrpSpPr/>
            <p:nvPr/>
          </p:nvGrpSpPr>
          <p:grpSpPr>
            <a:xfrm>
              <a:off x="1348050" y="3296613"/>
              <a:ext cx="1706152" cy="1024800"/>
              <a:chOff x="1348050" y="3296613"/>
              <a:chExt cx="1706152" cy="1024800"/>
            </a:xfrm>
          </p:grpSpPr>
          <p:sp>
            <p:nvSpPr>
              <p:cNvPr id="7502" name="Google Shape;7502;p5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03" name="Google Shape;7503;p5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04" name="Google Shape;7504;p5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05" name="Google Shape;7505;p5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06" name="Google Shape;7506;p5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07" name="Google Shape;7507;p58"/>
            <p:cNvGrpSpPr/>
            <p:nvPr/>
          </p:nvGrpSpPr>
          <p:grpSpPr>
            <a:xfrm>
              <a:off x="1455707" y="3654858"/>
              <a:ext cx="1491150" cy="417657"/>
              <a:chOff x="1455707" y="3654858"/>
              <a:chExt cx="1491150" cy="417657"/>
            </a:xfrm>
          </p:grpSpPr>
          <p:sp>
            <p:nvSpPr>
              <p:cNvPr id="7508" name="Google Shape;7508;p5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528" name="Google Shape;7528;p58"/>
          <p:cNvGraphicFramePr/>
          <p:nvPr/>
        </p:nvGraphicFramePr>
        <p:xfrm>
          <a:off x="5937787" y="2153834"/>
          <a:ext cx="2504100" cy="864780"/>
        </p:xfrm>
        <a:graphic>
          <a:graphicData uri="http://schemas.openxmlformats.org/drawingml/2006/table">
            <a:tbl>
              <a:tblPr>
                <a:noFill/>
                <a:tableStyleId>{6D2CFABC-6A9D-4F72-8171-B858B0A06840}</a:tableStyleId>
              </a:tblPr>
              <a:tblGrid>
                <a:gridCol w="626025"/>
                <a:gridCol w="626025"/>
                <a:gridCol w="626025"/>
                <a:gridCol w="626025"/>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7529" name="Google Shape;7529;p58"/>
          <p:cNvGrpSpPr/>
          <p:nvPr/>
        </p:nvGrpSpPr>
        <p:grpSpPr>
          <a:xfrm>
            <a:off x="710464" y="981599"/>
            <a:ext cx="2396505" cy="976502"/>
            <a:chOff x="749309" y="1112739"/>
            <a:chExt cx="2371603" cy="976502"/>
          </a:xfrm>
        </p:grpSpPr>
        <p:grpSp>
          <p:nvGrpSpPr>
            <p:cNvPr id="7530" name="Google Shape;7530;p58"/>
            <p:cNvGrpSpPr/>
            <p:nvPr/>
          </p:nvGrpSpPr>
          <p:grpSpPr>
            <a:xfrm>
              <a:off x="1092126" y="1112739"/>
              <a:ext cx="2028786" cy="975464"/>
              <a:chOff x="1092126" y="1112739"/>
              <a:chExt cx="2028786" cy="975464"/>
            </a:xfrm>
          </p:grpSpPr>
          <p:sp>
            <p:nvSpPr>
              <p:cNvPr id="7531" name="Google Shape;7531;p5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58"/>
            <p:cNvGrpSpPr/>
            <p:nvPr/>
          </p:nvGrpSpPr>
          <p:grpSpPr>
            <a:xfrm>
              <a:off x="749309" y="1112739"/>
              <a:ext cx="314700" cy="975464"/>
              <a:chOff x="749309" y="1112739"/>
              <a:chExt cx="314700" cy="975464"/>
            </a:xfrm>
          </p:grpSpPr>
          <p:sp>
            <p:nvSpPr>
              <p:cNvPr id="7556" name="Google Shape;7556;p5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0" name="Google Shape;7560;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564" name="Google Shape;7564;p58"/>
          <p:cNvGraphicFramePr/>
          <p:nvPr/>
        </p:nvGraphicFramePr>
        <p:xfrm>
          <a:off x="5937812" y="981584"/>
          <a:ext cx="2504100" cy="976500"/>
        </p:xfrm>
        <a:graphic>
          <a:graphicData uri="http://schemas.openxmlformats.org/drawingml/2006/table">
            <a:tbl>
              <a:tblPr>
                <a:noFill/>
                <a:tableStyleId>{6D2CFABC-6A9D-4F72-8171-B858B0A06840}</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7565" name="Google Shape;7565;p58"/>
          <p:cNvGraphicFramePr/>
          <p:nvPr/>
        </p:nvGraphicFramePr>
        <p:xfrm>
          <a:off x="3358675" y="2153834"/>
          <a:ext cx="2363400" cy="868575"/>
        </p:xfrm>
        <a:graphic>
          <a:graphicData uri="http://schemas.openxmlformats.org/drawingml/2006/table">
            <a:tbl>
              <a:tblPr>
                <a:noFill/>
                <a:tableStyleId>{6D2CFABC-6A9D-4F72-8171-B858B0A06840}</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7566" name="Google Shape;7566;p58"/>
          <p:cNvGrpSpPr/>
          <p:nvPr/>
        </p:nvGrpSpPr>
        <p:grpSpPr>
          <a:xfrm>
            <a:off x="3360661" y="3144795"/>
            <a:ext cx="2363377" cy="1047062"/>
            <a:chOff x="3358399" y="3285485"/>
            <a:chExt cx="2363377" cy="1047062"/>
          </a:xfrm>
        </p:grpSpPr>
        <p:grpSp>
          <p:nvGrpSpPr>
            <p:cNvPr id="7567" name="Google Shape;7567;p58"/>
            <p:cNvGrpSpPr/>
            <p:nvPr/>
          </p:nvGrpSpPr>
          <p:grpSpPr>
            <a:xfrm>
              <a:off x="3358412" y="3285485"/>
              <a:ext cx="2363244" cy="139500"/>
              <a:chOff x="3358412" y="3285485"/>
              <a:chExt cx="2363244" cy="139500"/>
            </a:xfrm>
          </p:grpSpPr>
          <p:sp>
            <p:nvSpPr>
              <p:cNvPr id="7568" name="Google Shape;7568;p5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58"/>
            <p:cNvGrpSpPr/>
            <p:nvPr/>
          </p:nvGrpSpPr>
          <p:grpSpPr>
            <a:xfrm>
              <a:off x="3358412" y="3466996"/>
              <a:ext cx="2363244" cy="139500"/>
              <a:chOff x="3358412" y="3466996"/>
              <a:chExt cx="2363244" cy="139500"/>
            </a:xfrm>
          </p:grpSpPr>
          <p:sp>
            <p:nvSpPr>
              <p:cNvPr id="7574" name="Google Shape;7574;p5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58"/>
            <p:cNvGrpSpPr/>
            <p:nvPr/>
          </p:nvGrpSpPr>
          <p:grpSpPr>
            <a:xfrm>
              <a:off x="3358412" y="3648507"/>
              <a:ext cx="2363244" cy="139500"/>
              <a:chOff x="3358412" y="3648507"/>
              <a:chExt cx="2363244" cy="139500"/>
            </a:xfrm>
          </p:grpSpPr>
          <p:sp>
            <p:nvSpPr>
              <p:cNvPr id="7580" name="Google Shape;7580;p5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58"/>
            <p:cNvGrpSpPr/>
            <p:nvPr/>
          </p:nvGrpSpPr>
          <p:grpSpPr>
            <a:xfrm>
              <a:off x="3358412" y="3830018"/>
              <a:ext cx="2363244" cy="139500"/>
              <a:chOff x="3358412" y="3830018"/>
              <a:chExt cx="2363244" cy="139500"/>
            </a:xfrm>
          </p:grpSpPr>
          <p:sp>
            <p:nvSpPr>
              <p:cNvPr id="7586" name="Google Shape;7586;p5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58"/>
            <p:cNvGrpSpPr/>
            <p:nvPr/>
          </p:nvGrpSpPr>
          <p:grpSpPr>
            <a:xfrm>
              <a:off x="3358399" y="4011514"/>
              <a:ext cx="2363377" cy="139537"/>
              <a:chOff x="3294800" y="4134603"/>
              <a:chExt cx="2638876" cy="152400"/>
            </a:xfrm>
          </p:grpSpPr>
          <p:sp>
            <p:nvSpPr>
              <p:cNvPr id="7592" name="Google Shape;7592;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58"/>
            <p:cNvGrpSpPr/>
            <p:nvPr/>
          </p:nvGrpSpPr>
          <p:grpSpPr>
            <a:xfrm>
              <a:off x="3358399" y="4193010"/>
              <a:ext cx="2363377" cy="139537"/>
              <a:chOff x="3294800" y="4134603"/>
              <a:chExt cx="2638876" cy="152400"/>
            </a:xfrm>
          </p:grpSpPr>
          <p:sp>
            <p:nvSpPr>
              <p:cNvPr id="7598" name="Google Shape;7598;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03" name="Google Shape;7603;p58"/>
          <p:cNvGraphicFramePr/>
          <p:nvPr/>
        </p:nvGraphicFramePr>
        <p:xfrm>
          <a:off x="711463" y="2153834"/>
          <a:ext cx="2369800" cy="889350"/>
        </p:xfrm>
        <a:graphic>
          <a:graphicData uri="http://schemas.openxmlformats.org/drawingml/2006/table">
            <a:tbl>
              <a:tblPr>
                <a:noFill/>
                <a:tableStyleId>{6D2CFABC-6A9D-4F72-8171-B858B0A06840}</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7604" name="Google Shape;7604;p58"/>
          <p:cNvGrpSpPr/>
          <p:nvPr/>
        </p:nvGrpSpPr>
        <p:grpSpPr>
          <a:xfrm>
            <a:off x="4161132" y="2557649"/>
            <a:ext cx="1302095" cy="60959"/>
            <a:chOff x="3558802" y="4011427"/>
            <a:chExt cx="1866000" cy="111300"/>
          </a:xfrm>
        </p:grpSpPr>
        <p:sp>
          <p:nvSpPr>
            <p:cNvPr id="7605" name="Google Shape;7605;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58"/>
          <p:cNvGrpSpPr/>
          <p:nvPr/>
        </p:nvGrpSpPr>
        <p:grpSpPr>
          <a:xfrm>
            <a:off x="4706620" y="2839808"/>
            <a:ext cx="914340" cy="60959"/>
            <a:chOff x="3558802" y="4011427"/>
            <a:chExt cx="1866000" cy="111300"/>
          </a:xfrm>
        </p:grpSpPr>
        <p:sp>
          <p:nvSpPr>
            <p:cNvPr id="7608" name="Google Shape;7608;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58"/>
          <p:cNvGrpSpPr/>
          <p:nvPr/>
        </p:nvGrpSpPr>
        <p:grpSpPr>
          <a:xfrm>
            <a:off x="5871419" y="3167606"/>
            <a:ext cx="2522867" cy="1001454"/>
            <a:chOff x="1904318" y="789980"/>
            <a:chExt cx="1489472" cy="606868"/>
          </a:xfrm>
        </p:grpSpPr>
        <p:cxnSp>
          <p:nvCxnSpPr>
            <p:cNvPr id="7611" name="Google Shape;7611;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12" name="Google Shape;7612;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613" name="Google Shape;7613;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614" name="Google Shape;7614;p58"/>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615" name="Google Shape;7615;p58"/>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616" name="Google Shape;7616;p58"/>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617" name="Google Shape;7617;p58"/>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618" name="Google Shape;7618;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8"/>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625" name="Google Shape;7625;p58"/>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626" name="Google Shape;7626;p58"/>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627" name="Google Shape;7627;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58"/>
          <p:cNvGrpSpPr/>
          <p:nvPr/>
        </p:nvGrpSpPr>
        <p:grpSpPr>
          <a:xfrm>
            <a:off x="3355824" y="951642"/>
            <a:ext cx="2363393" cy="1005865"/>
            <a:chOff x="3292400" y="1193188"/>
            <a:chExt cx="2615240" cy="1131075"/>
          </a:xfrm>
        </p:grpSpPr>
        <p:sp>
          <p:nvSpPr>
            <p:cNvPr id="7629" name="Google Shape;7629;p5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30" name="Google Shape;7630;p5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31" name="Google Shape;7631;p5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632" name="Google Shape;7632;p5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633" name="Google Shape;7633;p5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634" name="Google Shape;7634;p5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635" name="Google Shape;7635;p5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636" name="Google Shape;7636;p5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637" name="Google Shape;7637;p5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638" name="Google Shape;7638;p5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639" name="Google Shape;7639;p5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40" name="Google Shape;7640;p5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641" name="Google Shape;7641;p5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42" name="Google Shape;7642;p5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643" name="Google Shape;7643;p58"/>
            <p:cNvGrpSpPr/>
            <p:nvPr/>
          </p:nvGrpSpPr>
          <p:grpSpPr>
            <a:xfrm>
              <a:off x="3748438" y="1378608"/>
              <a:ext cx="2159202" cy="903971"/>
              <a:chOff x="1683525" y="2179850"/>
              <a:chExt cx="4519050" cy="2134525"/>
            </a:xfrm>
          </p:grpSpPr>
          <p:sp>
            <p:nvSpPr>
              <p:cNvPr id="7644" name="Google Shape;7644;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5" name="Google Shape;7645;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6" name="Google Shape;7646;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7" name="Google Shape;7647;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8" name="Google Shape;7648;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49" name="Google Shape;7649;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0" name="Google Shape;7650;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1" name="Google Shape;7651;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2" name="Google Shape;7652;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3" name="Google Shape;7653;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4" name="Google Shape;7654;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655" name="Google Shape;7655;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659"/>
        <p:cNvGrpSpPr/>
        <p:nvPr/>
      </p:nvGrpSpPr>
      <p:grpSpPr>
        <a:xfrm>
          <a:off x="0" y="0"/>
          <a:ext cx="0" cy="0"/>
          <a:chOff x="0" y="0"/>
          <a:chExt cx="0" cy="0"/>
        </a:xfrm>
      </p:grpSpPr>
      <p:grpSp>
        <p:nvGrpSpPr>
          <p:cNvPr id="7660" name="Google Shape;7660;p59"/>
          <p:cNvGrpSpPr/>
          <p:nvPr/>
        </p:nvGrpSpPr>
        <p:grpSpPr>
          <a:xfrm>
            <a:off x="4796690" y="970936"/>
            <a:ext cx="745431" cy="718863"/>
            <a:chOff x="4249973" y="1201875"/>
            <a:chExt cx="1958568" cy="1888762"/>
          </a:xfrm>
        </p:grpSpPr>
        <p:sp>
          <p:nvSpPr>
            <p:cNvPr id="7661" name="Google Shape;7661;p5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2" name="Google Shape;7662;p59"/>
            <p:cNvGrpSpPr/>
            <p:nvPr/>
          </p:nvGrpSpPr>
          <p:grpSpPr>
            <a:xfrm>
              <a:off x="5853086" y="1789142"/>
              <a:ext cx="355454" cy="1048099"/>
              <a:chOff x="5576108" y="2016725"/>
              <a:chExt cx="565200" cy="1666560"/>
            </a:xfrm>
          </p:grpSpPr>
          <p:sp>
            <p:nvSpPr>
              <p:cNvPr id="7663" name="Google Shape;7663;p5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64" name="Google Shape;7664;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59"/>
            <p:cNvGrpSpPr/>
            <p:nvPr/>
          </p:nvGrpSpPr>
          <p:grpSpPr>
            <a:xfrm>
              <a:off x="4869455" y="2691676"/>
              <a:ext cx="1013897" cy="398961"/>
              <a:chOff x="4012057" y="3451825"/>
              <a:chExt cx="1612175" cy="634379"/>
            </a:xfrm>
          </p:grpSpPr>
          <p:sp>
            <p:nvSpPr>
              <p:cNvPr id="7666" name="Google Shape;7666;p5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67" name="Google Shape;7667;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4276937" y="2155961"/>
              <a:ext cx="651965" cy="891358"/>
              <a:chOff x="3069908" y="2599997"/>
              <a:chExt cx="1036675" cy="1417328"/>
            </a:xfrm>
          </p:grpSpPr>
          <p:sp>
            <p:nvSpPr>
              <p:cNvPr id="7669" name="Google Shape;7669;p5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0" name="Google Shape;7670;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59"/>
            <p:cNvGrpSpPr/>
            <p:nvPr/>
          </p:nvGrpSpPr>
          <p:grpSpPr>
            <a:xfrm>
              <a:off x="5054918" y="1201875"/>
              <a:ext cx="999548" cy="602711"/>
              <a:chOff x="4306958" y="1082925"/>
              <a:chExt cx="1589359" cy="958358"/>
            </a:xfrm>
          </p:grpSpPr>
          <p:sp>
            <p:nvSpPr>
              <p:cNvPr id="7672" name="Google Shape;7672;p5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3" name="Google Shape;7673;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59"/>
            <p:cNvGrpSpPr/>
            <p:nvPr/>
          </p:nvGrpSpPr>
          <p:grpSpPr>
            <a:xfrm>
              <a:off x="4249973" y="1303451"/>
              <a:ext cx="799317" cy="841334"/>
              <a:chOff x="3027033" y="1244439"/>
              <a:chExt cx="1270977" cy="1337786"/>
            </a:xfrm>
          </p:grpSpPr>
          <p:sp>
            <p:nvSpPr>
              <p:cNvPr id="7675" name="Google Shape;7675;p5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6" name="Google Shape;7676;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7" name="Google Shape;7677;p59"/>
          <p:cNvGrpSpPr/>
          <p:nvPr/>
        </p:nvGrpSpPr>
        <p:grpSpPr>
          <a:xfrm>
            <a:off x="713063" y="1849386"/>
            <a:ext cx="761767" cy="729896"/>
            <a:chOff x="2657744" y="2337745"/>
            <a:chExt cx="832987" cy="798137"/>
          </a:xfrm>
        </p:grpSpPr>
        <p:sp>
          <p:nvSpPr>
            <p:cNvPr id="7678" name="Google Shape;7678;p5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59"/>
          <p:cNvGrpSpPr/>
          <p:nvPr/>
        </p:nvGrpSpPr>
        <p:grpSpPr>
          <a:xfrm>
            <a:off x="3224027" y="1852592"/>
            <a:ext cx="685569" cy="723586"/>
            <a:chOff x="3398134" y="2057755"/>
            <a:chExt cx="704087" cy="743130"/>
          </a:xfrm>
        </p:grpSpPr>
        <p:grpSp>
          <p:nvGrpSpPr>
            <p:cNvPr id="7685" name="Google Shape;7685;p59"/>
            <p:cNvGrpSpPr/>
            <p:nvPr/>
          </p:nvGrpSpPr>
          <p:grpSpPr>
            <a:xfrm>
              <a:off x="3398134" y="2290183"/>
              <a:ext cx="315300" cy="219900"/>
              <a:chOff x="3398134" y="2290183"/>
              <a:chExt cx="315300" cy="219900"/>
            </a:xfrm>
          </p:grpSpPr>
          <p:sp>
            <p:nvSpPr>
              <p:cNvPr id="7686" name="Google Shape;7686;p5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687" name="Google Shape;7687;p59"/>
              <p:cNvCxnSpPr>
                <a:stCxn id="768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688" name="Google Shape;7688;p59"/>
            <p:cNvGrpSpPr/>
            <p:nvPr/>
          </p:nvGrpSpPr>
          <p:grpSpPr>
            <a:xfrm>
              <a:off x="3547823" y="2467358"/>
              <a:ext cx="219900" cy="333527"/>
              <a:chOff x="3547823" y="2467358"/>
              <a:chExt cx="219900" cy="333527"/>
            </a:xfrm>
          </p:grpSpPr>
          <p:sp>
            <p:nvSpPr>
              <p:cNvPr id="7689" name="Google Shape;7689;p5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690" name="Google Shape;7690;p5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691" name="Google Shape;7691;p59"/>
            <p:cNvGrpSpPr/>
            <p:nvPr/>
          </p:nvGrpSpPr>
          <p:grpSpPr>
            <a:xfrm>
              <a:off x="3734138" y="2467358"/>
              <a:ext cx="219900" cy="333527"/>
              <a:chOff x="3734138" y="2467358"/>
              <a:chExt cx="219900" cy="333527"/>
            </a:xfrm>
          </p:grpSpPr>
          <p:sp>
            <p:nvSpPr>
              <p:cNvPr id="7692" name="Google Shape;7692;p5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693" name="Google Shape;7693;p5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694" name="Google Shape;7694;p59"/>
            <p:cNvGrpSpPr/>
            <p:nvPr/>
          </p:nvGrpSpPr>
          <p:grpSpPr>
            <a:xfrm>
              <a:off x="3787560" y="2288011"/>
              <a:ext cx="314661" cy="219900"/>
              <a:chOff x="3787560" y="2288011"/>
              <a:chExt cx="314661" cy="219900"/>
            </a:xfrm>
          </p:grpSpPr>
          <p:sp>
            <p:nvSpPr>
              <p:cNvPr id="7695" name="Google Shape;7695;p5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696" name="Google Shape;7696;p5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697" name="Google Shape;7697;p59"/>
            <p:cNvGrpSpPr/>
            <p:nvPr/>
          </p:nvGrpSpPr>
          <p:grpSpPr>
            <a:xfrm>
              <a:off x="3637290" y="2057755"/>
              <a:ext cx="219900" cy="335499"/>
              <a:chOff x="3637290" y="2057755"/>
              <a:chExt cx="219900" cy="335499"/>
            </a:xfrm>
          </p:grpSpPr>
          <p:sp>
            <p:nvSpPr>
              <p:cNvPr id="7698" name="Google Shape;7698;p5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699" name="Google Shape;7699;p5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700" name="Google Shape;7700;p59"/>
          <p:cNvGrpSpPr/>
          <p:nvPr/>
        </p:nvGrpSpPr>
        <p:grpSpPr>
          <a:xfrm>
            <a:off x="4899249" y="1859288"/>
            <a:ext cx="710153" cy="710153"/>
            <a:chOff x="5007123" y="2079403"/>
            <a:chExt cx="687600" cy="687600"/>
          </a:xfrm>
        </p:grpSpPr>
        <p:sp>
          <p:nvSpPr>
            <p:cNvPr id="7701" name="Google Shape;7701;p5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59"/>
          <p:cNvGrpSpPr/>
          <p:nvPr/>
        </p:nvGrpSpPr>
        <p:grpSpPr>
          <a:xfrm>
            <a:off x="5708687" y="1853794"/>
            <a:ext cx="720998" cy="721183"/>
            <a:chOff x="5797446" y="2063053"/>
            <a:chExt cx="698100" cy="698280"/>
          </a:xfrm>
        </p:grpSpPr>
        <p:sp>
          <p:nvSpPr>
            <p:cNvPr id="7706" name="Google Shape;7706;p5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59"/>
          <p:cNvGrpSpPr/>
          <p:nvPr/>
        </p:nvGrpSpPr>
        <p:grpSpPr>
          <a:xfrm>
            <a:off x="8153834" y="3499399"/>
            <a:ext cx="280585" cy="673164"/>
            <a:chOff x="8075075" y="3754290"/>
            <a:chExt cx="255612" cy="613194"/>
          </a:xfrm>
        </p:grpSpPr>
        <p:grpSp>
          <p:nvGrpSpPr>
            <p:cNvPr id="7711" name="Google Shape;7711;p59"/>
            <p:cNvGrpSpPr/>
            <p:nvPr/>
          </p:nvGrpSpPr>
          <p:grpSpPr>
            <a:xfrm>
              <a:off x="8075075" y="3754290"/>
              <a:ext cx="255612" cy="613194"/>
              <a:chOff x="8075075" y="3754290"/>
              <a:chExt cx="255612" cy="613194"/>
            </a:xfrm>
          </p:grpSpPr>
          <p:sp>
            <p:nvSpPr>
              <p:cNvPr id="7712" name="Google Shape;7712;p5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4" name="Google Shape;7714;p5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59"/>
          <p:cNvGrpSpPr/>
          <p:nvPr/>
        </p:nvGrpSpPr>
        <p:grpSpPr>
          <a:xfrm>
            <a:off x="5270892" y="3488196"/>
            <a:ext cx="470352" cy="683745"/>
            <a:chOff x="1697726" y="3244179"/>
            <a:chExt cx="788124" cy="1146069"/>
          </a:xfrm>
        </p:grpSpPr>
        <p:sp>
          <p:nvSpPr>
            <p:cNvPr id="7716" name="Google Shape;7716;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8" name="Google Shape;7718;p59"/>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9" name="Google Shape;7719;p59"/>
          <p:cNvGrpSpPr/>
          <p:nvPr/>
        </p:nvGrpSpPr>
        <p:grpSpPr>
          <a:xfrm>
            <a:off x="5892043" y="3499398"/>
            <a:ext cx="293891" cy="293845"/>
            <a:chOff x="6134814" y="3754290"/>
            <a:chExt cx="293891" cy="293845"/>
          </a:xfrm>
        </p:grpSpPr>
        <p:sp>
          <p:nvSpPr>
            <p:cNvPr id="7720" name="Google Shape;7720;p5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59"/>
          <p:cNvGrpSpPr/>
          <p:nvPr/>
        </p:nvGrpSpPr>
        <p:grpSpPr>
          <a:xfrm>
            <a:off x="5892043" y="3878069"/>
            <a:ext cx="293891" cy="293891"/>
            <a:chOff x="6134814" y="4086186"/>
            <a:chExt cx="293891" cy="293891"/>
          </a:xfrm>
        </p:grpSpPr>
        <p:sp>
          <p:nvSpPr>
            <p:cNvPr id="7723" name="Google Shape;7723;p5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5" name="Google Shape;7725;p59"/>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7" name="Google Shape;7727;p59"/>
          <p:cNvGrpSpPr/>
          <p:nvPr/>
        </p:nvGrpSpPr>
        <p:grpSpPr>
          <a:xfrm>
            <a:off x="7817018" y="2706762"/>
            <a:ext cx="622883" cy="621944"/>
            <a:chOff x="1187048" y="238125"/>
            <a:chExt cx="5256397" cy="5248476"/>
          </a:xfrm>
        </p:grpSpPr>
        <p:sp>
          <p:nvSpPr>
            <p:cNvPr id="7728" name="Google Shape;7728;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2274123" y="2716370"/>
            <a:ext cx="1310987" cy="612407"/>
            <a:chOff x="238125" y="1188750"/>
            <a:chExt cx="7140450" cy="3335550"/>
          </a:xfrm>
        </p:grpSpPr>
        <p:sp>
          <p:nvSpPr>
            <p:cNvPr id="7733" name="Google Shape;7733;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59"/>
          <p:cNvGrpSpPr/>
          <p:nvPr/>
        </p:nvGrpSpPr>
        <p:grpSpPr>
          <a:xfrm>
            <a:off x="6599995" y="2706925"/>
            <a:ext cx="1110299" cy="621702"/>
            <a:chOff x="238125" y="1335475"/>
            <a:chExt cx="5418735" cy="3034175"/>
          </a:xfrm>
        </p:grpSpPr>
        <p:sp>
          <p:nvSpPr>
            <p:cNvPr id="7739" name="Google Shape;7739;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417655" y="2703822"/>
            <a:ext cx="1074451" cy="627181"/>
            <a:chOff x="5359127" y="2910889"/>
            <a:chExt cx="1097723" cy="640831"/>
          </a:xfrm>
        </p:grpSpPr>
        <p:grpSp>
          <p:nvGrpSpPr>
            <p:cNvPr id="7743" name="Google Shape;7743;p59"/>
            <p:cNvGrpSpPr/>
            <p:nvPr/>
          </p:nvGrpSpPr>
          <p:grpSpPr>
            <a:xfrm>
              <a:off x="5929791" y="3263088"/>
              <a:ext cx="527060" cy="287097"/>
              <a:chOff x="5929791" y="3263088"/>
              <a:chExt cx="527060" cy="287097"/>
            </a:xfrm>
          </p:grpSpPr>
          <p:sp>
            <p:nvSpPr>
              <p:cNvPr id="7744" name="Google Shape;7744;p5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745" name="Google Shape;7745;p5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746" name="Google Shape;7746;p59"/>
            <p:cNvGrpSpPr/>
            <p:nvPr/>
          </p:nvGrpSpPr>
          <p:grpSpPr>
            <a:xfrm>
              <a:off x="5359127" y="3263089"/>
              <a:ext cx="526428" cy="288631"/>
              <a:chOff x="5359127" y="3263089"/>
              <a:chExt cx="526428" cy="288631"/>
            </a:xfrm>
          </p:grpSpPr>
          <p:sp>
            <p:nvSpPr>
              <p:cNvPr id="7747" name="Google Shape;7747;p5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748" name="Google Shape;7748;p5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749" name="Google Shape;7749;p59"/>
            <p:cNvGrpSpPr/>
            <p:nvPr/>
          </p:nvGrpSpPr>
          <p:grpSpPr>
            <a:xfrm>
              <a:off x="5551525" y="2910889"/>
              <a:ext cx="520901" cy="610283"/>
              <a:chOff x="5551525" y="2910889"/>
              <a:chExt cx="520901" cy="610283"/>
            </a:xfrm>
          </p:grpSpPr>
          <p:sp>
            <p:nvSpPr>
              <p:cNvPr id="7750" name="Google Shape;7750;p5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751" name="Google Shape;7751;p5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752" name="Google Shape;7752;p59"/>
            <p:cNvGrpSpPr/>
            <p:nvPr/>
          </p:nvGrpSpPr>
          <p:grpSpPr>
            <a:xfrm>
              <a:off x="5743962" y="2919100"/>
              <a:ext cx="623674" cy="284502"/>
              <a:chOff x="5743962" y="2919100"/>
              <a:chExt cx="623674" cy="284502"/>
            </a:xfrm>
          </p:grpSpPr>
          <p:sp>
            <p:nvSpPr>
              <p:cNvPr id="7753" name="Google Shape;7753;p5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754" name="Google Shape;7754;p5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755" name="Google Shape;7755;p59"/>
          <p:cNvGrpSpPr/>
          <p:nvPr/>
        </p:nvGrpSpPr>
        <p:grpSpPr>
          <a:xfrm>
            <a:off x="7568868" y="1854534"/>
            <a:ext cx="874976" cy="719600"/>
            <a:chOff x="7608988" y="2093194"/>
            <a:chExt cx="817276" cy="672147"/>
          </a:xfrm>
        </p:grpSpPr>
        <p:cxnSp>
          <p:nvCxnSpPr>
            <p:cNvPr id="7756" name="Google Shape;7756;p5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757" name="Google Shape;7757;p5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758" name="Google Shape;7758;p5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759" name="Google Shape;7759;p5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760" name="Google Shape;7760;p5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761" name="Google Shape;7761;p5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762" name="Google Shape;7762;p59"/>
            <p:cNvGrpSpPr/>
            <p:nvPr/>
          </p:nvGrpSpPr>
          <p:grpSpPr>
            <a:xfrm>
              <a:off x="7721175" y="2093194"/>
              <a:ext cx="599587" cy="623846"/>
              <a:chOff x="7721175" y="2093194"/>
              <a:chExt cx="599587" cy="623846"/>
            </a:xfrm>
          </p:grpSpPr>
          <p:grpSp>
            <p:nvGrpSpPr>
              <p:cNvPr id="7763" name="Google Shape;7763;p59"/>
              <p:cNvGrpSpPr/>
              <p:nvPr/>
            </p:nvGrpSpPr>
            <p:grpSpPr>
              <a:xfrm>
                <a:off x="7721175" y="2093194"/>
                <a:ext cx="291605" cy="623846"/>
                <a:chOff x="9405575" y="2061418"/>
                <a:chExt cx="291605" cy="623846"/>
              </a:xfrm>
            </p:grpSpPr>
            <p:sp>
              <p:nvSpPr>
                <p:cNvPr id="7764" name="Google Shape;7764;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59"/>
              <p:cNvGrpSpPr/>
              <p:nvPr/>
            </p:nvGrpSpPr>
            <p:grpSpPr>
              <a:xfrm flipH="1">
                <a:off x="8029157" y="2093194"/>
                <a:ext cx="291605" cy="623846"/>
                <a:chOff x="9405575" y="2061418"/>
                <a:chExt cx="291605" cy="623846"/>
              </a:xfrm>
            </p:grpSpPr>
            <p:sp>
              <p:nvSpPr>
                <p:cNvPr id="7772" name="Google Shape;7772;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79" name="Google Shape;7779;p59"/>
          <p:cNvGrpSpPr/>
          <p:nvPr/>
        </p:nvGrpSpPr>
        <p:grpSpPr>
          <a:xfrm>
            <a:off x="4013304" y="970936"/>
            <a:ext cx="712557" cy="785901"/>
            <a:chOff x="4206459" y="1191441"/>
            <a:chExt cx="712557" cy="785901"/>
          </a:xfrm>
        </p:grpSpPr>
        <p:sp>
          <p:nvSpPr>
            <p:cNvPr id="7780" name="Google Shape;7780;p5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4" name="Google Shape;7784;p59"/>
            <p:cNvGrpSpPr/>
            <p:nvPr/>
          </p:nvGrpSpPr>
          <p:grpSpPr>
            <a:xfrm>
              <a:off x="4644280" y="1290523"/>
              <a:ext cx="143716" cy="29463"/>
              <a:chOff x="4644280" y="1290523"/>
              <a:chExt cx="143716" cy="29463"/>
            </a:xfrm>
          </p:grpSpPr>
          <p:sp>
            <p:nvSpPr>
              <p:cNvPr id="7785" name="Google Shape;7785;p5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9"/>
            <p:cNvGrpSpPr/>
            <p:nvPr/>
          </p:nvGrpSpPr>
          <p:grpSpPr>
            <a:xfrm>
              <a:off x="4356567" y="1191441"/>
              <a:ext cx="143690" cy="29488"/>
              <a:chOff x="4356567" y="1191441"/>
              <a:chExt cx="143690" cy="29488"/>
            </a:xfrm>
          </p:grpSpPr>
          <p:sp>
            <p:nvSpPr>
              <p:cNvPr id="7790" name="Google Shape;7790;p5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59"/>
            <p:cNvGrpSpPr/>
            <p:nvPr/>
          </p:nvGrpSpPr>
          <p:grpSpPr>
            <a:xfrm>
              <a:off x="4339009" y="1863727"/>
              <a:ext cx="143703" cy="29476"/>
              <a:chOff x="4339009" y="1863727"/>
              <a:chExt cx="143703" cy="29476"/>
            </a:xfrm>
          </p:grpSpPr>
          <p:sp>
            <p:nvSpPr>
              <p:cNvPr id="7795" name="Google Shape;7795;p5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59"/>
            <p:cNvGrpSpPr/>
            <p:nvPr/>
          </p:nvGrpSpPr>
          <p:grpSpPr>
            <a:xfrm>
              <a:off x="4206459" y="1607315"/>
              <a:ext cx="29539" cy="142899"/>
              <a:chOff x="4206459" y="1607315"/>
              <a:chExt cx="29539" cy="142899"/>
            </a:xfrm>
          </p:grpSpPr>
          <p:sp>
            <p:nvSpPr>
              <p:cNvPr id="7800" name="Google Shape;7800;p5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4" name="Google Shape;7804;p5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8" name="Google Shape;7808;p59"/>
            <p:cNvGrpSpPr/>
            <p:nvPr/>
          </p:nvGrpSpPr>
          <p:grpSpPr>
            <a:xfrm>
              <a:off x="4889463" y="1423737"/>
              <a:ext cx="29552" cy="142899"/>
              <a:chOff x="4889463" y="1423737"/>
              <a:chExt cx="29552" cy="142899"/>
            </a:xfrm>
          </p:grpSpPr>
          <p:sp>
            <p:nvSpPr>
              <p:cNvPr id="7809" name="Google Shape;7809;p5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59"/>
            <p:cNvGrpSpPr/>
            <p:nvPr/>
          </p:nvGrpSpPr>
          <p:grpSpPr>
            <a:xfrm>
              <a:off x="4771663" y="1876896"/>
              <a:ext cx="108651" cy="100447"/>
              <a:chOff x="4771663" y="1876896"/>
              <a:chExt cx="108651" cy="100447"/>
            </a:xfrm>
          </p:grpSpPr>
          <p:sp>
            <p:nvSpPr>
              <p:cNvPr id="7814" name="Google Shape;7814;p5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8" name="Google Shape;7818;p59"/>
          <p:cNvGrpSpPr/>
          <p:nvPr/>
        </p:nvGrpSpPr>
        <p:grpSpPr>
          <a:xfrm>
            <a:off x="4008780" y="1854159"/>
            <a:ext cx="791287" cy="720350"/>
            <a:chOff x="267375" y="1071875"/>
            <a:chExt cx="470500" cy="428550"/>
          </a:xfrm>
        </p:grpSpPr>
        <p:sp>
          <p:nvSpPr>
            <p:cNvPr id="7819" name="Google Shape;7819;p5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59"/>
          <p:cNvGrpSpPr/>
          <p:nvPr/>
        </p:nvGrpSpPr>
        <p:grpSpPr>
          <a:xfrm>
            <a:off x="709275" y="3498789"/>
            <a:ext cx="1408444" cy="673166"/>
            <a:chOff x="712664" y="3693287"/>
            <a:chExt cx="1460738" cy="698160"/>
          </a:xfrm>
        </p:grpSpPr>
        <p:grpSp>
          <p:nvGrpSpPr>
            <p:cNvPr id="7828" name="Google Shape;7828;p59"/>
            <p:cNvGrpSpPr/>
            <p:nvPr/>
          </p:nvGrpSpPr>
          <p:grpSpPr>
            <a:xfrm>
              <a:off x="1380079" y="4133090"/>
              <a:ext cx="234048" cy="258099"/>
              <a:chOff x="1380079" y="4133090"/>
              <a:chExt cx="234048" cy="258099"/>
            </a:xfrm>
          </p:grpSpPr>
          <p:sp>
            <p:nvSpPr>
              <p:cNvPr id="7829" name="Google Shape;7829;p5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59"/>
            <p:cNvGrpSpPr/>
            <p:nvPr/>
          </p:nvGrpSpPr>
          <p:grpSpPr>
            <a:xfrm>
              <a:off x="884610" y="3864082"/>
              <a:ext cx="1118566" cy="527275"/>
              <a:chOff x="890961" y="3865463"/>
              <a:chExt cx="1115221" cy="525698"/>
            </a:xfrm>
          </p:grpSpPr>
          <p:sp>
            <p:nvSpPr>
              <p:cNvPr id="7833" name="Google Shape;7833;p5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59"/>
            <p:cNvGrpSpPr/>
            <p:nvPr/>
          </p:nvGrpSpPr>
          <p:grpSpPr>
            <a:xfrm>
              <a:off x="712664" y="3693287"/>
              <a:ext cx="1460738" cy="698160"/>
              <a:chOff x="712664" y="3693025"/>
              <a:chExt cx="1460738" cy="698160"/>
            </a:xfrm>
          </p:grpSpPr>
          <p:sp>
            <p:nvSpPr>
              <p:cNvPr id="7837" name="Google Shape;7837;p5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3" name="Google Shape;7843;p59"/>
          <p:cNvGrpSpPr/>
          <p:nvPr/>
        </p:nvGrpSpPr>
        <p:grpSpPr>
          <a:xfrm>
            <a:off x="3146990" y="970936"/>
            <a:ext cx="795485" cy="738831"/>
            <a:chOff x="3348603" y="1236445"/>
            <a:chExt cx="749256" cy="695894"/>
          </a:xfrm>
        </p:grpSpPr>
        <p:grpSp>
          <p:nvGrpSpPr>
            <p:cNvPr id="7844" name="Google Shape;7844;p59"/>
            <p:cNvGrpSpPr/>
            <p:nvPr/>
          </p:nvGrpSpPr>
          <p:grpSpPr>
            <a:xfrm>
              <a:off x="3583779" y="1236445"/>
              <a:ext cx="293795" cy="285811"/>
              <a:chOff x="3750225" y="1774000"/>
              <a:chExt cx="149575" cy="145525"/>
            </a:xfrm>
          </p:grpSpPr>
          <p:sp>
            <p:nvSpPr>
              <p:cNvPr id="7845" name="Google Shape;7845;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59"/>
            <p:cNvGrpSpPr/>
            <p:nvPr/>
          </p:nvGrpSpPr>
          <p:grpSpPr>
            <a:xfrm>
              <a:off x="3775534" y="1462599"/>
              <a:ext cx="322325" cy="285958"/>
              <a:chOff x="3847850" y="1889150"/>
              <a:chExt cx="164100" cy="145600"/>
            </a:xfrm>
          </p:grpSpPr>
          <p:sp>
            <p:nvSpPr>
              <p:cNvPr id="7848" name="Google Shape;7848;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59"/>
            <p:cNvGrpSpPr/>
            <p:nvPr/>
          </p:nvGrpSpPr>
          <p:grpSpPr>
            <a:xfrm>
              <a:off x="3545329" y="1646528"/>
              <a:ext cx="293746" cy="285811"/>
              <a:chOff x="3730650" y="1982800"/>
              <a:chExt cx="149550" cy="145525"/>
            </a:xfrm>
          </p:grpSpPr>
          <p:sp>
            <p:nvSpPr>
              <p:cNvPr id="7851" name="Google Shape;7851;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59"/>
            <p:cNvGrpSpPr/>
            <p:nvPr/>
          </p:nvGrpSpPr>
          <p:grpSpPr>
            <a:xfrm>
              <a:off x="3348603" y="1415046"/>
              <a:ext cx="294384" cy="284387"/>
              <a:chOff x="3630494" y="1864938"/>
              <a:chExt cx="149875" cy="144800"/>
            </a:xfrm>
          </p:grpSpPr>
          <p:sp>
            <p:nvSpPr>
              <p:cNvPr id="7854" name="Google Shape;7854;p5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6" name="Google Shape;7856;p59"/>
          <p:cNvGrpSpPr/>
          <p:nvPr/>
        </p:nvGrpSpPr>
        <p:grpSpPr>
          <a:xfrm>
            <a:off x="2268517" y="3493832"/>
            <a:ext cx="1324924" cy="678083"/>
            <a:chOff x="2413923" y="3711366"/>
            <a:chExt cx="1374117" cy="703260"/>
          </a:xfrm>
        </p:grpSpPr>
        <p:grpSp>
          <p:nvGrpSpPr>
            <p:cNvPr id="7857" name="Google Shape;7857;p59"/>
            <p:cNvGrpSpPr/>
            <p:nvPr/>
          </p:nvGrpSpPr>
          <p:grpSpPr>
            <a:xfrm>
              <a:off x="2413923" y="3711366"/>
              <a:ext cx="1374117" cy="703260"/>
              <a:chOff x="2413923" y="3711366"/>
              <a:chExt cx="1374117" cy="703260"/>
            </a:xfrm>
          </p:grpSpPr>
          <p:sp>
            <p:nvSpPr>
              <p:cNvPr id="7858" name="Google Shape;7858;p5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9" name="Google Shape;7859;p59"/>
              <p:cNvGrpSpPr/>
              <p:nvPr/>
            </p:nvGrpSpPr>
            <p:grpSpPr>
              <a:xfrm>
                <a:off x="2600284" y="3808654"/>
                <a:ext cx="234506" cy="138009"/>
                <a:chOff x="2600284" y="3808654"/>
                <a:chExt cx="234506" cy="138009"/>
              </a:xfrm>
            </p:grpSpPr>
            <p:sp>
              <p:nvSpPr>
                <p:cNvPr id="7860" name="Google Shape;7860;p5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1" name="Google Shape;7861;p5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862" name="Google Shape;7862;p59"/>
              <p:cNvGrpSpPr/>
              <p:nvPr/>
            </p:nvGrpSpPr>
            <p:grpSpPr>
              <a:xfrm>
                <a:off x="3359659" y="3805664"/>
                <a:ext cx="232294" cy="141000"/>
                <a:chOff x="3359659" y="3805664"/>
                <a:chExt cx="232294" cy="141000"/>
              </a:xfrm>
            </p:grpSpPr>
            <p:sp>
              <p:nvSpPr>
                <p:cNvPr id="7863" name="Google Shape;7863;p5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4" name="Google Shape;7864;p5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865" name="Google Shape;7865;p59"/>
              <p:cNvGrpSpPr/>
              <p:nvPr/>
            </p:nvGrpSpPr>
            <p:grpSpPr>
              <a:xfrm>
                <a:off x="3067316" y="3711366"/>
                <a:ext cx="66900" cy="166809"/>
                <a:chOff x="3067316" y="3711366"/>
                <a:chExt cx="66900" cy="166809"/>
              </a:xfrm>
            </p:grpSpPr>
            <p:sp>
              <p:nvSpPr>
                <p:cNvPr id="7866" name="Google Shape;7866;p5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7" name="Google Shape;7867;p5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868" name="Google Shape;7868;p59"/>
              <p:cNvGrpSpPr/>
              <p:nvPr/>
            </p:nvGrpSpPr>
            <p:grpSpPr>
              <a:xfrm>
                <a:off x="2413923" y="4058666"/>
                <a:ext cx="224119" cy="66900"/>
                <a:chOff x="2413923" y="4058666"/>
                <a:chExt cx="224119" cy="66900"/>
              </a:xfrm>
            </p:grpSpPr>
            <p:sp>
              <p:nvSpPr>
                <p:cNvPr id="7869" name="Google Shape;7869;p5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0" name="Google Shape;7870;p5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871" name="Google Shape;7871;p59"/>
              <p:cNvGrpSpPr/>
              <p:nvPr/>
            </p:nvGrpSpPr>
            <p:grpSpPr>
              <a:xfrm>
                <a:off x="3564643" y="4058666"/>
                <a:ext cx="223397" cy="66900"/>
                <a:chOff x="3564643" y="4058666"/>
                <a:chExt cx="223397" cy="66900"/>
              </a:xfrm>
            </p:grpSpPr>
            <p:sp>
              <p:nvSpPr>
                <p:cNvPr id="7872" name="Google Shape;7872;p5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3" name="Google Shape;7873;p5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874" name="Google Shape;7874;p59"/>
            <p:cNvGrpSpPr/>
            <p:nvPr/>
          </p:nvGrpSpPr>
          <p:grpSpPr>
            <a:xfrm>
              <a:off x="2633353" y="3965763"/>
              <a:ext cx="933975" cy="445687"/>
              <a:chOff x="2633353" y="3965763"/>
              <a:chExt cx="933975" cy="445687"/>
            </a:xfrm>
          </p:grpSpPr>
          <p:sp>
            <p:nvSpPr>
              <p:cNvPr id="7875" name="Google Shape;7875;p5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7" name="Google Shape;7877;p59"/>
          <p:cNvGrpSpPr/>
          <p:nvPr/>
        </p:nvGrpSpPr>
        <p:grpSpPr>
          <a:xfrm>
            <a:off x="6392789" y="1044380"/>
            <a:ext cx="1131087" cy="587383"/>
            <a:chOff x="238125" y="999450"/>
            <a:chExt cx="7140700" cy="3708225"/>
          </a:xfrm>
        </p:grpSpPr>
        <p:sp>
          <p:nvSpPr>
            <p:cNvPr id="7878" name="Google Shape;7878;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59"/>
          <p:cNvGrpSpPr/>
          <p:nvPr/>
        </p:nvGrpSpPr>
        <p:grpSpPr>
          <a:xfrm>
            <a:off x="3744240" y="3493874"/>
            <a:ext cx="1375854" cy="678131"/>
            <a:chOff x="3913765" y="3641905"/>
            <a:chExt cx="1522805" cy="750560"/>
          </a:xfrm>
        </p:grpSpPr>
        <p:grpSp>
          <p:nvGrpSpPr>
            <p:cNvPr id="7888" name="Google Shape;7888;p59"/>
            <p:cNvGrpSpPr/>
            <p:nvPr/>
          </p:nvGrpSpPr>
          <p:grpSpPr>
            <a:xfrm>
              <a:off x="3913765" y="3997002"/>
              <a:ext cx="1522805" cy="395463"/>
              <a:chOff x="3913765" y="3997002"/>
              <a:chExt cx="1522805" cy="395463"/>
            </a:xfrm>
          </p:grpSpPr>
          <p:grpSp>
            <p:nvGrpSpPr>
              <p:cNvPr id="7889" name="Google Shape;7889;p59"/>
              <p:cNvGrpSpPr/>
              <p:nvPr/>
            </p:nvGrpSpPr>
            <p:grpSpPr>
              <a:xfrm>
                <a:off x="3913765" y="4138659"/>
                <a:ext cx="507602" cy="253806"/>
                <a:chOff x="3913765" y="4138659"/>
                <a:chExt cx="507602" cy="253806"/>
              </a:xfrm>
            </p:grpSpPr>
            <p:sp>
              <p:nvSpPr>
                <p:cNvPr id="7890" name="Google Shape;7890;p5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892" name="Google Shape;7892;p59"/>
              <p:cNvGrpSpPr/>
              <p:nvPr/>
            </p:nvGrpSpPr>
            <p:grpSpPr>
              <a:xfrm>
                <a:off x="4421361" y="3997002"/>
                <a:ext cx="507618" cy="395463"/>
                <a:chOff x="4421361" y="3997002"/>
                <a:chExt cx="507618" cy="395463"/>
              </a:xfrm>
            </p:grpSpPr>
            <p:sp>
              <p:nvSpPr>
                <p:cNvPr id="7893" name="Google Shape;7893;p5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59"/>
              <p:cNvGrpSpPr/>
              <p:nvPr/>
            </p:nvGrpSpPr>
            <p:grpSpPr>
              <a:xfrm>
                <a:off x="4928973" y="4189418"/>
                <a:ext cx="507596" cy="203047"/>
                <a:chOff x="4928973" y="4189418"/>
                <a:chExt cx="507596" cy="203047"/>
              </a:xfrm>
            </p:grpSpPr>
            <p:sp>
              <p:nvSpPr>
                <p:cNvPr id="7896" name="Google Shape;7896;p5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8" name="Google Shape;7898;p59"/>
            <p:cNvGrpSpPr/>
            <p:nvPr/>
          </p:nvGrpSpPr>
          <p:grpSpPr>
            <a:xfrm>
              <a:off x="4482186" y="3641905"/>
              <a:ext cx="397605" cy="349784"/>
              <a:chOff x="2906375" y="1159725"/>
              <a:chExt cx="1860575" cy="1636800"/>
            </a:xfrm>
          </p:grpSpPr>
          <p:sp>
            <p:nvSpPr>
              <p:cNvPr id="7899" name="Google Shape;7899;p5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3" name="Google Shape;7903;p59"/>
          <p:cNvGrpSpPr/>
          <p:nvPr/>
        </p:nvGrpSpPr>
        <p:grpSpPr>
          <a:xfrm>
            <a:off x="6528949" y="1853801"/>
            <a:ext cx="940737" cy="721067"/>
            <a:chOff x="6599718" y="2068734"/>
            <a:chExt cx="940737" cy="721067"/>
          </a:xfrm>
        </p:grpSpPr>
        <p:sp>
          <p:nvSpPr>
            <p:cNvPr id="7904" name="Google Shape;7904;p5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0" name="Google Shape;7910;p59"/>
            <p:cNvGrpSpPr/>
            <p:nvPr/>
          </p:nvGrpSpPr>
          <p:grpSpPr>
            <a:xfrm>
              <a:off x="6836957" y="2068734"/>
              <a:ext cx="461892" cy="721067"/>
              <a:chOff x="6836957" y="2068734"/>
              <a:chExt cx="461892" cy="721067"/>
            </a:xfrm>
          </p:grpSpPr>
          <p:sp>
            <p:nvSpPr>
              <p:cNvPr id="7911" name="Google Shape;7911;p5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7" name="Google Shape;7917;p59"/>
              <p:cNvGrpSpPr/>
              <p:nvPr/>
            </p:nvGrpSpPr>
            <p:grpSpPr>
              <a:xfrm>
                <a:off x="6836957" y="2068734"/>
                <a:ext cx="461892" cy="721067"/>
                <a:chOff x="6836957" y="2068734"/>
                <a:chExt cx="461892" cy="721067"/>
              </a:xfrm>
            </p:grpSpPr>
            <p:sp>
              <p:nvSpPr>
                <p:cNvPr id="7918" name="Google Shape;7918;p5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25" name="Google Shape;7925;p59"/>
          <p:cNvGrpSpPr/>
          <p:nvPr/>
        </p:nvGrpSpPr>
        <p:grpSpPr>
          <a:xfrm>
            <a:off x="2412267" y="1858147"/>
            <a:ext cx="712577" cy="712374"/>
            <a:chOff x="2559249" y="2069323"/>
            <a:chExt cx="685566" cy="685634"/>
          </a:xfrm>
        </p:grpSpPr>
        <p:sp>
          <p:nvSpPr>
            <p:cNvPr id="7926" name="Google Shape;7926;p5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59"/>
          <p:cNvGrpSpPr/>
          <p:nvPr/>
        </p:nvGrpSpPr>
        <p:grpSpPr>
          <a:xfrm>
            <a:off x="7594705" y="970936"/>
            <a:ext cx="845645" cy="711911"/>
            <a:chOff x="951975" y="315800"/>
            <a:chExt cx="5860325" cy="4933550"/>
          </a:xfrm>
        </p:grpSpPr>
        <p:sp>
          <p:nvSpPr>
            <p:cNvPr id="7940" name="Google Shape;7940;p5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59"/>
          <p:cNvGrpSpPr/>
          <p:nvPr/>
        </p:nvGrpSpPr>
        <p:grpSpPr>
          <a:xfrm>
            <a:off x="3691834" y="2707045"/>
            <a:ext cx="1617932" cy="621724"/>
            <a:chOff x="3862800" y="3038525"/>
            <a:chExt cx="1329006" cy="510698"/>
          </a:xfrm>
        </p:grpSpPr>
        <p:sp>
          <p:nvSpPr>
            <p:cNvPr id="7949" name="Google Shape;7949;p5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1" name="Google Shape;7951;p59"/>
            <p:cNvGrpSpPr/>
            <p:nvPr/>
          </p:nvGrpSpPr>
          <p:grpSpPr>
            <a:xfrm>
              <a:off x="3967075" y="3040337"/>
              <a:ext cx="1019927" cy="402126"/>
              <a:chOff x="3967075" y="3040337"/>
              <a:chExt cx="1019927" cy="402126"/>
            </a:xfrm>
          </p:grpSpPr>
          <p:sp>
            <p:nvSpPr>
              <p:cNvPr id="7952" name="Google Shape;7952;p5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59"/>
            <p:cNvGrpSpPr/>
            <p:nvPr/>
          </p:nvGrpSpPr>
          <p:grpSpPr>
            <a:xfrm>
              <a:off x="4186700" y="3040337"/>
              <a:ext cx="390475" cy="183289"/>
              <a:chOff x="4186700" y="3040337"/>
              <a:chExt cx="390475" cy="183289"/>
            </a:xfrm>
          </p:grpSpPr>
          <p:sp>
            <p:nvSpPr>
              <p:cNvPr id="7955" name="Google Shape;7955;p5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59"/>
            <p:cNvGrpSpPr/>
            <p:nvPr/>
          </p:nvGrpSpPr>
          <p:grpSpPr>
            <a:xfrm>
              <a:off x="4073727" y="3040337"/>
              <a:ext cx="697794" cy="296263"/>
              <a:chOff x="4073727" y="3040337"/>
              <a:chExt cx="697794" cy="296263"/>
            </a:xfrm>
          </p:grpSpPr>
          <p:sp>
            <p:nvSpPr>
              <p:cNvPr id="7958" name="Google Shape;7958;p5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59"/>
            <p:cNvGrpSpPr/>
            <p:nvPr/>
          </p:nvGrpSpPr>
          <p:grpSpPr>
            <a:xfrm>
              <a:off x="3862800" y="3038525"/>
              <a:ext cx="1329006" cy="510698"/>
              <a:chOff x="3862800" y="3038525"/>
              <a:chExt cx="1329006" cy="510698"/>
            </a:xfrm>
          </p:grpSpPr>
          <p:sp>
            <p:nvSpPr>
              <p:cNvPr id="7961" name="Google Shape;7961;p5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3" name="Google Shape;7963;p59"/>
          <p:cNvGrpSpPr/>
          <p:nvPr/>
        </p:nvGrpSpPr>
        <p:grpSpPr>
          <a:xfrm>
            <a:off x="700156" y="970936"/>
            <a:ext cx="883205" cy="775176"/>
            <a:chOff x="649648" y="271400"/>
            <a:chExt cx="6215377" cy="5455143"/>
          </a:xfrm>
        </p:grpSpPr>
        <p:sp>
          <p:nvSpPr>
            <p:cNvPr id="7964" name="Google Shape;7964;p5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59"/>
          <p:cNvGrpSpPr/>
          <p:nvPr/>
        </p:nvGrpSpPr>
        <p:grpSpPr>
          <a:xfrm>
            <a:off x="2308457" y="970936"/>
            <a:ext cx="767704" cy="815489"/>
            <a:chOff x="2499700" y="1135950"/>
            <a:chExt cx="732402" cy="777990"/>
          </a:xfrm>
        </p:grpSpPr>
        <p:grpSp>
          <p:nvGrpSpPr>
            <p:cNvPr id="7977" name="Google Shape;7977;p59"/>
            <p:cNvGrpSpPr/>
            <p:nvPr/>
          </p:nvGrpSpPr>
          <p:grpSpPr>
            <a:xfrm>
              <a:off x="2499700" y="1135950"/>
              <a:ext cx="732402" cy="694705"/>
              <a:chOff x="2499700" y="1135950"/>
              <a:chExt cx="732402" cy="694705"/>
            </a:xfrm>
          </p:grpSpPr>
          <p:sp>
            <p:nvSpPr>
              <p:cNvPr id="7978" name="Google Shape;7978;p5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59"/>
            <p:cNvGrpSpPr/>
            <p:nvPr/>
          </p:nvGrpSpPr>
          <p:grpSpPr>
            <a:xfrm>
              <a:off x="2517909" y="1188726"/>
              <a:ext cx="702702" cy="725214"/>
              <a:chOff x="2517909" y="1188726"/>
              <a:chExt cx="702702" cy="725214"/>
            </a:xfrm>
          </p:grpSpPr>
          <p:sp>
            <p:nvSpPr>
              <p:cNvPr id="8006" name="Google Shape;8006;p5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1" name="Google Shape;8011;p59"/>
          <p:cNvGrpSpPr/>
          <p:nvPr/>
        </p:nvGrpSpPr>
        <p:grpSpPr>
          <a:xfrm>
            <a:off x="1654189" y="970936"/>
            <a:ext cx="583439" cy="870229"/>
            <a:chOff x="1716825" y="1121550"/>
            <a:chExt cx="622800" cy="928938"/>
          </a:xfrm>
        </p:grpSpPr>
        <p:grpSp>
          <p:nvGrpSpPr>
            <p:cNvPr id="8012" name="Google Shape;8012;p59"/>
            <p:cNvGrpSpPr/>
            <p:nvPr/>
          </p:nvGrpSpPr>
          <p:grpSpPr>
            <a:xfrm>
              <a:off x="1716825" y="1121550"/>
              <a:ext cx="622800" cy="928938"/>
              <a:chOff x="1716825" y="1121550"/>
              <a:chExt cx="622800" cy="928938"/>
            </a:xfrm>
          </p:grpSpPr>
          <p:cxnSp>
            <p:nvCxnSpPr>
              <p:cNvPr id="8013" name="Google Shape;8013;p5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014" name="Google Shape;8014;p5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9"/>
            <p:cNvGrpSpPr/>
            <p:nvPr/>
          </p:nvGrpSpPr>
          <p:grpSpPr>
            <a:xfrm>
              <a:off x="1768050" y="1172775"/>
              <a:ext cx="520200" cy="832000"/>
              <a:chOff x="1768050" y="1172775"/>
              <a:chExt cx="520200" cy="832000"/>
            </a:xfrm>
          </p:grpSpPr>
          <p:cxnSp>
            <p:nvCxnSpPr>
              <p:cNvPr id="8016" name="Google Shape;8016;p5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017" name="Google Shape;8017;p5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59"/>
            <p:cNvGrpSpPr/>
            <p:nvPr/>
          </p:nvGrpSpPr>
          <p:grpSpPr>
            <a:xfrm>
              <a:off x="1820100" y="1225475"/>
              <a:ext cx="416400" cy="729575"/>
              <a:chOff x="1820100" y="1225475"/>
              <a:chExt cx="416400" cy="729575"/>
            </a:xfrm>
          </p:grpSpPr>
          <p:cxnSp>
            <p:nvCxnSpPr>
              <p:cNvPr id="8019" name="Google Shape;8019;p5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020" name="Google Shape;8020;p5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59"/>
            <p:cNvGrpSpPr/>
            <p:nvPr/>
          </p:nvGrpSpPr>
          <p:grpSpPr>
            <a:xfrm>
              <a:off x="1874250" y="1278825"/>
              <a:ext cx="308100" cy="605275"/>
              <a:chOff x="1874250" y="1278825"/>
              <a:chExt cx="308100" cy="605275"/>
            </a:xfrm>
          </p:grpSpPr>
          <p:cxnSp>
            <p:nvCxnSpPr>
              <p:cNvPr id="8022" name="Google Shape;8022;p5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023" name="Google Shape;8023;p5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4" name="Google Shape;8024;p5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59"/>
          <p:cNvGrpSpPr/>
          <p:nvPr/>
        </p:nvGrpSpPr>
        <p:grpSpPr>
          <a:xfrm>
            <a:off x="1574012" y="1857258"/>
            <a:ext cx="739072" cy="714152"/>
            <a:chOff x="4334725" y="1355875"/>
            <a:chExt cx="3106650" cy="3001900"/>
          </a:xfrm>
        </p:grpSpPr>
        <p:grpSp>
          <p:nvGrpSpPr>
            <p:cNvPr id="8026" name="Google Shape;8026;p59"/>
            <p:cNvGrpSpPr/>
            <p:nvPr/>
          </p:nvGrpSpPr>
          <p:grpSpPr>
            <a:xfrm>
              <a:off x="4516050" y="1724875"/>
              <a:ext cx="2693725" cy="2632900"/>
              <a:chOff x="4516050" y="1724875"/>
              <a:chExt cx="2693725" cy="2632900"/>
            </a:xfrm>
          </p:grpSpPr>
          <p:sp>
            <p:nvSpPr>
              <p:cNvPr id="8027" name="Google Shape;8027;p5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59"/>
            <p:cNvGrpSpPr/>
            <p:nvPr/>
          </p:nvGrpSpPr>
          <p:grpSpPr>
            <a:xfrm>
              <a:off x="4334725" y="1355875"/>
              <a:ext cx="3106650" cy="2709650"/>
              <a:chOff x="4334725" y="1355875"/>
              <a:chExt cx="3106650" cy="2709650"/>
            </a:xfrm>
          </p:grpSpPr>
          <p:sp>
            <p:nvSpPr>
              <p:cNvPr id="8031" name="Google Shape;8031;p5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4" name="Google Shape;8034;p59"/>
          <p:cNvGrpSpPr/>
          <p:nvPr/>
        </p:nvGrpSpPr>
        <p:grpSpPr>
          <a:xfrm>
            <a:off x="7690961" y="3488029"/>
            <a:ext cx="312074" cy="684173"/>
            <a:chOff x="7645573" y="3754300"/>
            <a:chExt cx="293855" cy="644170"/>
          </a:xfrm>
        </p:grpSpPr>
        <p:sp>
          <p:nvSpPr>
            <p:cNvPr id="8035" name="Google Shape;8035;p5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59"/>
          <p:cNvGrpSpPr/>
          <p:nvPr/>
        </p:nvGrpSpPr>
        <p:grpSpPr>
          <a:xfrm>
            <a:off x="5612949" y="970936"/>
            <a:ext cx="709011" cy="739359"/>
            <a:chOff x="5830645" y="1256617"/>
            <a:chExt cx="530340" cy="553040"/>
          </a:xfrm>
        </p:grpSpPr>
        <p:grpSp>
          <p:nvGrpSpPr>
            <p:cNvPr id="8038" name="Google Shape;8038;p59"/>
            <p:cNvGrpSpPr/>
            <p:nvPr/>
          </p:nvGrpSpPr>
          <p:grpSpPr>
            <a:xfrm>
              <a:off x="5830645" y="1256617"/>
              <a:ext cx="259743" cy="269909"/>
              <a:chOff x="5830645" y="1256617"/>
              <a:chExt cx="259743" cy="269909"/>
            </a:xfrm>
          </p:grpSpPr>
          <p:sp>
            <p:nvSpPr>
              <p:cNvPr id="8039" name="Google Shape;8039;p5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59"/>
            <p:cNvGrpSpPr/>
            <p:nvPr/>
          </p:nvGrpSpPr>
          <p:grpSpPr>
            <a:xfrm>
              <a:off x="6101293" y="1256617"/>
              <a:ext cx="259692" cy="269909"/>
              <a:chOff x="6101293" y="1256617"/>
              <a:chExt cx="259692" cy="269909"/>
            </a:xfrm>
          </p:grpSpPr>
          <p:sp>
            <p:nvSpPr>
              <p:cNvPr id="8042" name="Google Shape;8042;p5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59"/>
            <p:cNvGrpSpPr/>
            <p:nvPr/>
          </p:nvGrpSpPr>
          <p:grpSpPr>
            <a:xfrm>
              <a:off x="5830645" y="1539749"/>
              <a:ext cx="259692" cy="269909"/>
              <a:chOff x="5830645" y="1539749"/>
              <a:chExt cx="259692" cy="269909"/>
            </a:xfrm>
          </p:grpSpPr>
          <p:sp>
            <p:nvSpPr>
              <p:cNvPr id="8045" name="Google Shape;8045;p5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9"/>
            <p:cNvGrpSpPr/>
            <p:nvPr/>
          </p:nvGrpSpPr>
          <p:grpSpPr>
            <a:xfrm>
              <a:off x="6101293" y="1539749"/>
              <a:ext cx="259692" cy="269909"/>
              <a:chOff x="6101293" y="1539749"/>
              <a:chExt cx="259692" cy="269909"/>
            </a:xfrm>
          </p:grpSpPr>
          <p:sp>
            <p:nvSpPr>
              <p:cNvPr id="8048" name="Google Shape;8048;p5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0" name="Google Shape;8050;p5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59"/>
          <p:cNvGrpSpPr/>
          <p:nvPr/>
        </p:nvGrpSpPr>
        <p:grpSpPr>
          <a:xfrm>
            <a:off x="714444" y="2707052"/>
            <a:ext cx="1452955" cy="621360"/>
            <a:chOff x="732422" y="2990152"/>
            <a:chExt cx="1337773" cy="572102"/>
          </a:xfrm>
        </p:grpSpPr>
        <p:sp>
          <p:nvSpPr>
            <p:cNvPr id="8052" name="Google Shape;8052;p5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061"/>
        <p:cNvGrpSpPr/>
        <p:nvPr/>
      </p:nvGrpSpPr>
      <p:grpSpPr>
        <a:xfrm>
          <a:off x="0" y="0"/>
          <a:ext cx="0" cy="0"/>
          <a:chOff x="0" y="0"/>
          <a:chExt cx="0" cy="0"/>
        </a:xfrm>
      </p:grpSpPr>
      <p:grpSp>
        <p:nvGrpSpPr>
          <p:cNvPr id="8062" name="Google Shape;8062;p60"/>
          <p:cNvGrpSpPr/>
          <p:nvPr/>
        </p:nvGrpSpPr>
        <p:grpSpPr>
          <a:xfrm>
            <a:off x="708579" y="965872"/>
            <a:ext cx="1636117" cy="1526144"/>
            <a:chOff x="729238" y="1179665"/>
            <a:chExt cx="1636117" cy="1526144"/>
          </a:xfrm>
        </p:grpSpPr>
        <p:grpSp>
          <p:nvGrpSpPr>
            <p:cNvPr id="8063" name="Google Shape;8063;p60"/>
            <p:cNvGrpSpPr/>
            <p:nvPr/>
          </p:nvGrpSpPr>
          <p:grpSpPr>
            <a:xfrm>
              <a:off x="729238" y="1179665"/>
              <a:ext cx="80700" cy="1526144"/>
              <a:chOff x="729238" y="1179665"/>
              <a:chExt cx="80700" cy="1526144"/>
            </a:xfrm>
          </p:grpSpPr>
          <p:sp>
            <p:nvSpPr>
              <p:cNvPr id="8064" name="Google Shape;8064;p6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0"/>
            <p:cNvGrpSpPr/>
            <p:nvPr/>
          </p:nvGrpSpPr>
          <p:grpSpPr>
            <a:xfrm>
              <a:off x="903098" y="1179665"/>
              <a:ext cx="80700" cy="1526144"/>
              <a:chOff x="903098" y="1179665"/>
              <a:chExt cx="80700" cy="1526144"/>
            </a:xfrm>
          </p:grpSpPr>
          <p:sp>
            <p:nvSpPr>
              <p:cNvPr id="8075" name="Google Shape;8075;p6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60"/>
            <p:cNvGrpSpPr/>
            <p:nvPr/>
          </p:nvGrpSpPr>
          <p:grpSpPr>
            <a:xfrm>
              <a:off x="1076958" y="1179665"/>
              <a:ext cx="80700" cy="1526144"/>
              <a:chOff x="1076958" y="1179665"/>
              <a:chExt cx="80700" cy="1526144"/>
            </a:xfrm>
          </p:grpSpPr>
          <p:sp>
            <p:nvSpPr>
              <p:cNvPr id="8086" name="Google Shape;8086;p6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60"/>
            <p:cNvGrpSpPr/>
            <p:nvPr/>
          </p:nvGrpSpPr>
          <p:grpSpPr>
            <a:xfrm>
              <a:off x="1247707" y="1179665"/>
              <a:ext cx="80700" cy="1526144"/>
              <a:chOff x="1247707" y="1179665"/>
              <a:chExt cx="80700" cy="1526144"/>
            </a:xfrm>
          </p:grpSpPr>
          <p:sp>
            <p:nvSpPr>
              <p:cNvPr id="8097" name="Google Shape;8097;p6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0"/>
            <p:cNvGrpSpPr/>
            <p:nvPr/>
          </p:nvGrpSpPr>
          <p:grpSpPr>
            <a:xfrm>
              <a:off x="1421567" y="1179665"/>
              <a:ext cx="80700" cy="1526144"/>
              <a:chOff x="1421567" y="1179665"/>
              <a:chExt cx="80700" cy="1526144"/>
            </a:xfrm>
          </p:grpSpPr>
          <p:sp>
            <p:nvSpPr>
              <p:cNvPr id="8108" name="Google Shape;8108;p6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0"/>
            <p:cNvGrpSpPr/>
            <p:nvPr/>
          </p:nvGrpSpPr>
          <p:grpSpPr>
            <a:xfrm>
              <a:off x="1592327" y="1179665"/>
              <a:ext cx="80700" cy="1526144"/>
              <a:chOff x="1592327" y="1179665"/>
              <a:chExt cx="80700" cy="1526144"/>
            </a:xfrm>
          </p:grpSpPr>
          <p:sp>
            <p:nvSpPr>
              <p:cNvPr id="8119" name="Google Shape;8119;p6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60"/>
            <p:cNvGrpSpPr/>
            <p:nvPr/>
          </p:nvGrpSpPr>
          <p:grpSpPr>
            <a:xfrm>
              <a:off x="1766187" y="1179665"/>
              <a:ext cx="80700" cy="1526144"/>
              <a:chOff x="1766187" y="1179665"/>
              <a:chExt cx="80700" cy="1526144"/>
            </a:xfrm>
          </p:grpSpPr>
          <p:sp>
            <p:nvSpPr>
              <p:cNvPr id="8130" name="Google Shape;8130;p6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0"/>
            <p:cNvGrpSpPr/>
            <p:nvPr/>
          </p:nvGrpSpPr>
          <p:grpSpPr>
            <a:xfrm>
              <a:off x="1936935" y="1179665"/>
              <a:ext cx="80700" cy="1526144"/>
              <a:chOff x="1936935" y="1179665"/>
              <a:chExt cx="80700" cy="1526144"/>
            </a:xfrm>
          </p:grpSpPr>
          <p:sp>
            <p:nvSpPr>
              <p:cNvPr id="8141" name="Google Shape;8141;p6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60"/>
            <p:cNvGrpSpPr/>
            <p:nvPr/>
          </p:nvGrpSpPr>
          <p:grpSpPr>
            <a:xfrm>
              <a:off x="2110795" y="1179665"/>
              <a:ext cx="80700" cy="1526144"/>
              <a:chOff x="2110795" y="1179665"/>
              <a:chExt cx="80700" cy="1526144"/>
            </a:xfrm>
          </p:grpSpPr>
          <p:sp>
            <p:nvSpPr>
              <p:cNvPr id="8152" name="Google Shape;8152;p6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60"/>
            <p:cNvGrpSpPr/>
            <p:nvPr/>
          </p:nvGrpSpPr>
          <p:grpSpPr>
            <a:xfrm>
              <a:off x="2284655" y="1179665"/>
              <a:ext cx="80700" cy="1526144"/>
              <a:chOff x="2284655" y="1179665"/>
              <a:chExt cx="80700" cy="1526144"/>
            </a:xfrm>
          </p:grpSpPr>
          <p:sp>
            <p:nvSpPr>
              <p:cNvPr id="8163" name="Google Shape;8163;p6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3" name="Google Shape;8173;p60"/>
          <p:cNvGrpSpPr/>
          <p:nvPr/>
        </p:nvGrpSpPr>
        <p:grpSpPr>
          <a:xfrm>
            <a:off x="2603245" y="985011"/>
            <a:ext cx="1364248" cy="1102133"/>
            <a:chOff x="2623904" y="1198803"/>
            <a:chExt cx="1364248" cy="1102133"/>
          </a:xfrm>
        </p:grpSpPr>
        <p:grpSp>
          <p:nvGrpSpPr>
            <p:cNvPr id="8174" name="Google Shape;8174;p60"/>
            <p:cNvGrpSpPr/>
            <p:nvPr/>
          </p:nvGrpSpPr>
          <p:grpSpPr>
            <a:xfrm>
              <a:off x="2623907" y="1198803"/>
              <a:ext cx="1364245" cy="273000"/>
              <a:chOff x="2623907" y="1198803"/>
              <a:chExt cx="1364245" cy="273000"/>
            </a:xfrm>
          </p:grpSpPr>
          <p:sp>
            <p:nvSpPr>
              <p:cNvPr id="8175" name="Google Shape;8175;p6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60"/>
            <p:cNvGrpSpPr/>
            <p:nvPr/>
          </p:nvGrpSpPr>
          <p:grpSpPr>
            <a:xfrm>
              <a:off x="2623904" y="1476964"/>
              <a:ext cx="1364245" cy="273000"/>
              <a:chOff x="2623904" y="1476964"/>
              <a:chExt cx="1364245" cy="273000"/>
            </a:xfrm>
          </p:grpSpPr>
          <p:sp>
            <p:nvSpPr>
              <p:cNvPr id="8181" name="Google Shape;8181;p6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60"/>
            <p:cNvGrpSpPr/>
            <p:nvPr/>
          </p:nvGrpSpPr>
          <p:grpSpPr>
            <a:xfrm>
              <a:off x="2623907" y="1749775"/>
              <a:ext cx="1364245" cy="273000"/>
              <a:chOff x="2623907" y="1749775"/>
              <a:chExt cx="1364245" cy="273000"/>
            </a:xfrm>
          </p:grpSpPr>
          <p:sp>
            <p:nvSpPr>
              <p:cNvPr id="8187" name="Google Shape;8187;p6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0"/>
            <p:cNvGrpSpPr/>
            <p:nvPr/>
          </p:nvGrpSpPr>
          <p:grpSpPr>
            <a:xfrm>
              <a:off x="2623904" y="2027936"/>
              <a:ext cx="1364245" cy="273000"/>
              <a:chOff x="2623904" y="2027936"/>
              <a:chExt cx="1364245" cy="273000"/>
            </a:xfrm>
          </p:grpSpPr>
          <p:sp>
            <p:nvSpPr>
              <p:cNvPr id="8193" name="Google Shape;8193;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8" name="Google Shape;8198;p60"/>
          <p:cNvGrpSpPr/>
          <p:nvPr/>
        </p:nvGrpSpPr>
        <p:grpSpPr>
          <a:xfrm>
            <a:off x="2592706" y="2444193"/>
            <a:ext cx="1387541" cy="159124"/>
            <a:chOff x="3200660" y="2180272"/>
            <a:chExt cx="2563824" cy="378237"/>
          </a:xfrm>
        </p:grpSpPr>
        <p:sp>
          <p:nvSpPr>
            <p:cNvPr id="8199" name="Google Shape;8199;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60"/>
          <p:cNvGrpSpPr/>
          <p:nvPr/>
        </p:nvGrpSpPr>
        <p:grpSpPr>
          <a:xfrm>
            <a:off x="2589231" y="2722018"/>
            <a:ext cx="1390502" cy="159625"/>
            <a:chOff x="3530150" y="2790075"/>
            <a:chExt cx="1962600" cy="225300"/>
          </a:xfrm>
        </p:grpSpPr>
        <p:sp>
          <p:nvSpPr>
            <p:cNvPr id="8218" name="Google Shape;8218;p6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60"/>
          <p:cNvGrpSpPr/>
          <p:nvPr/>
        </p:nvGrpSpPr>
        <p:grpSpPr>
          <a:xfrm>
            <a:off x="2589884" y="3000344"/>
            <a:ext cx="1411629" cy="153761"/>
            <a:chOff x="3558802" y="4011427"/>
            <a:chExt cx="1866000" cy="111300"/>
          </a:xfrm>
        </p:grpSpPr>
        <p:sp>
          <p:nvSpPr>
            <p:cNvPr id="8221" name="Google Shape;8221;p6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0"/>
          <p:cNvGrpSpPr/>
          <p:nvPr/>
        </p:nvGrpSpPr>
        <p:grpSpPr>
          <a:xfrm>
            <a:off x="2589576" y="2205744"/>
            <a:ext cx="1383503" cy="119749"/>
            <a:chOff x="3465975" y="2270276"/>
            <a:chExt cx="1986364" cy="171929"/>
          </a:xfrm>
        </p:grpSpPr>
        <p:sp>
          <p:nvSpPr>
            <p:cNvPr id="8224" name="Google Shape;8224;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60"/>
          <p:cNvGrpSpPr/>
          <p:nvPr/>
        </p:nvGrpSpPr>
        <p:grpSpPr>
          <a:xfrm>
            <a:off x="2600584" y="3569394"/>
            <a:ext cx="1369531" cy="195460"/>
            <a:chOff x="723300" y="4253549"/>
            <a:chExt cx="2276482" cy="324900"/>
          </a:xfrm>
        </p:grpSpPr>
        <p:sp>
          <p:nvSpPr>
            <p:cNvPr id="8233" name="Google Shape;8233;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60"/>
          <p:cNvGrpSpPr/>
          <p:nvPr/>
        </p:nvGrpSpPr>
        <p:grpSpPr>
          <a:xfrm>
            <a:off x="2590145" y="3270574"/>
            <a:ext cx="1389066" cy="180119"/>
            <a:chOff x="705948" y="3788465"/>
            <a:chExt cx="2308953" cy="299400"/>
          </a:xfrm>
        </p:grpSpPr>
        <p:sp>
          <p:nvSpPr>
            <p:cNvPr id="8239" name="Google Shape;8239;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0"/>
          <p:cNvGrpSpPr/>
          <p:nvPr/>
        </p:nvGrpSpPr>
        <p:grpSpPr>
          <a:xfrm>
            <a:off x="2638082" y="3883554"/>
            <a:ext cx="1304609" cy="294074"/>
            <a:chOff x="2658741" y="4097347"/>
            <a:chExt cx="1304609" cy="294074"/>
          </a:xfrm>
        </p:grpSpPr>
        <p:grpSp>
          <p:nvGrpSpPr>
            <p:cNvPr id="8245" name="Google Shape;8245;p60"/>
            <p:cNvGrpSpPr/>
            <p:nvPr/>
          </p:nvGrpSpPr>
          <p:grpSpPr>
            <a:xfrm>
              <a:off x="2658741" y="4097347"/>
              <a:ext cx="118572" cy="294074"/>
              <a:chOff x="3343310" y="4475555"/>
              <a:chExt cx="127717" cy="316753"/>
            </a:xfrm>
          </p:grpSpPr>
          <p:sp>
            <p:nvSpPr>
              <p:cNvPr id="8246" name="Google Shape;8246;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60"/>
            <p:cNvGrpSpPr/>
            <p:nvPr/>
          </p:nvGrpSpPr>
          <p:grpSpPr>
            <a:xfrm>
              <a:off x="3815519" y="4098388"/>
              <a:ext cx="147831" cy="291991"/>
              <a:chOff x="3527539" y="4476677"/>
              <a:chExt cx="159232" cy="314510"/>
            </a:xfrm>
          </p:grpSpPr>
          <p:sp>
            <p:nvSpPr>
              <p:cNvPr id="8249" name="Google Shape;8249;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60"/>
            <p:cNvGrpSpPr/>
            <p:nvPr/>
          </p:nvGrpSpPr>
          <p:grpSpPr>
            <a:xfrm>
              <a:off x="3511696" y="4098388"/>
              <a:ext cx="147831" cy="291991"/>
              <a:chOff x="3527539" y="4476677"/>
              <a:chExt cx="159232" cy="314510"/>
            </a:xfrm>
          </p:grpSpPr>
          <p:sp>
            <p:nvSpPr>
              <p:cNvPr id="8252" name="Google Shape;8252;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60"/>
            <p:cNvGrpSpPr/>
            <p:nvPr/>
          </p:nvGrpSpPr>
          <p:grpSpPr>
            <a:xfrm>
              <a:off x="3207874" y="4098388"/>
              <a:ext cx="147831" cy="291991"/>
              <a:chOff x="3527539" y="4476677"/>
              <a:chExt cx="159232" cy="314510"/>
            </a:xfrm>
          </p:grpSpPr>
          <p:sp>
            <p:nvSpPr>
              <p:cNvPr id="8255" name="Google Shape;8255;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60"/>
            <p:cNvGrpSpPr/>
            <p:nvPr/>
          </p:nvGrpSpPr>
          <p:grpSpPr>
            <a:xfrm>
              <a:off x="2933305" y="4097347"/>
              <a:ext cx="118572" cy="294074"/>
              <a:chOff x="3343310" y="4475555"/>
              <a:chExt cx="127717" cy="316753"/>
            </a:xfrm>
          </p:grpSpPr>
          <p:sp>
            <p:nvSpPr>
              <p:cNvPr id="8258" name="Google Shape;8258;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0" name="Google Shape;8260;p60"/>
          <p:cNvGrpSpPr/>
          <p:nvPr/>
        </p:nvGrpSpPr>
        <p:grpSpPr>
          <a:xfrm>
            <a:off x="4256912" y="1866676"/>
            <a:ext cx="1433821" cy="191501"/>
            <a:chOff x="4273350" y="2080469"/>
            <a:chExt cx="1433821" cy="191501"/>
          </a:xfrm>
        </p:grpSpPr>
        <p:grpSp>
          <p:nvGrpSpPr>
            <p:cNvPr id="8261" name="Google Shape;8261;p60"/>
            <p:cNvGrpSpPr/>
            <p:nvPr/>
          </p:nvGrpSpPr>
          <p:grpSpPr>
            <a:xfrm>
              <a:off x="4273350" y="2080469"/>
              <a:ext cx="1433821" cy="0"/>
              <a:chOff x="5224975" y="2962250"/>
              <a:chExt cx="1544400" cy="0"/>
            </a:xfrm>
          </p:grpSpPr>
          <p:cxnSp>
            <p:nvCxnSpPr>
              <p:cNvPr id="8262" name="Google Shape;8262;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263" name="Google Shape;8263;p6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264" name="Google Shape;8264;p60"/>
            <p:cNvGrpSpPr/>
            <p:nvPr/>
          </p:nvGrpSpPr>
          <p:grpSpPr>
            <a:xfrm>
              <a:off x="4273350" y="2271969"/>
              <a:ext cx="1433821" cy="0"/>
              <a:chOff x="5224975" y="2962250"/>
              <a:chExt cx="1544400" cy="0"/>
            </a:xfrm>
          </p:grpSpPr>
          <p:cxnSp>
            <p:nvCxnSpPr>
              <p:cNvPr id="8265" name="Google Shape;8265;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266" name="Google Shape;8266;p6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267" name="Google Shape;8267;p60"/>
          <p:cNvGrpSpPr/>
          <p:nvPr/>
        </p:nvGrpSpPr>
        <p:grpSpPr>
          <a:xfrm>
            <a:off x="4258467" y="969244"/>
            <a:ext cx="1430711" cy="743389"/>
            <a:chOff x="5159450" y="1919950"/>
            <a:chExt cx="1541050" cy="862500"/>
          </a:xfrm>
        </p:grpSpPr>
        <p:sp>
          <p:nvSpPr>
            <p:cNvPr id="8268" name="Google Shape;8268;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269" name="Google Shape;8269;p60"/>
            <p:cNvGrpSpPr/>
            <p:nvPr/>
          </p:nvGrpSpPr>
          <p:grpSpPr>
            <a:xfrm>
              <a:off x="5159450" y="1919950"/>
              <a:ext cx="1541050" cy="862500"/>
              <a:chOff x="5159450" y="1919950"/>
              <a:chExt cx="1541050" cy="862500"/>
            </a:xfrm>
          </p:grpSpPr>
          <p:cxnSp>
            <p:nvCxnSpPr>
              <p:cNvPr id="8270" name="Google Shape;8270;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271" name="Google Shape;8271;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272" name="Google Shape;8272;p60"/>
          <p:cNvGrpSpPr/>
          <p:nvPr/>
        </p:nvGrpSpPr>
        <p:grpSpPr>
          <a:xfrm>
            <a:off x="4248581" y="2192571"/>
            <a:ext cx="1450484" cy="1052087"/>
            <a:chOff x="5230575" y="1554475"/>
            <a:chExt cx="2137150" cy="1550150"/>
          </a:xfrm>
        </p:grpSpPr>
        <p:sp>
          <p:nvSpPr>
            <p:cNvPr id="8273" name="Google Shape;8273;p6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0"/>
          <p:cNvGrpSpPr/>
          <p:nvPr/>
        </p:nvGrpSpPr>
        <p:grpSpPr>
          <a:xfrm rot="10800000">
            <a:off x="4265131" y="3284761"/>
            <a:ext cx="1417383" cy="887946"/>
            <a:chOff x="5645403" y="2920021"/>
            <a:chExt cx="2650800" cy="2180614"/>
          </a:xfrm>
        </p:grpSpPr>
        <p:sp>
          <p:nvSpPr>
            <p:cNvPr id="8287" name="Google Shape;8287;p6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88" name="Google Shape;8288;p60"/>
            <p:cNvCxnSpPr>
              <a:stCxn id="828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289" name="Google Shape;8289;p6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90" name="Google Shape;8290;p60"/>
            <p:cNvCxnSpPr>
              <a:endCxn id="828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291" name="Google Shape;8291;p6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92" name="Google Shape;8292;p60"/>
            <p:cNvCxnSpPr>
              <a:stCxn id="829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293" name="Google Shape;8293;p6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94" name="Google Shape;8294;p60"/>
            <p:cNvCxnSpPr>
              <a:endCxn id="829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295" name="Google Shape;8295;p60"/>
          <p:cNvGrpSpPr/>
          <p:nvPr/>
        </p:nvGrpSpPr>
        <p:grpSpPr>
          <a:xfrm>
            <a:off x="7365491" y="2188116"/>
            <a:ext cx="1071743" cy="1021579"/>
            <a:chOff x="7189833" y="2022667"/>
            <a:chExt cx="1251159" cy="1192597"/>
          </a:xfrm>
        </p:grpSpPr>
        <p:sp>
          <p:nvSpPr>
            <p:cNvPr id="8296" name="Google Shape;8296;p6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60"/>
          <p:cNvGrpSpPr/>
          <p:nvPr/>
        </p:nvGrpSpPr>
        <p:grpSpPr>
          <a:xfrm>
            <a:off x="706762" y="2614523"/>
            <a:ext cx="1695374" cy="1560837"/>
            <a:chOff x="727421" y="2828315"/>
            <a:chExt cx="1695374" cy="1560837"/>
          </a:xfrm>
        </p:grpSpPr>
        <p:grpSp>
          <p:nvGrpSpPr>
            <p:cNvPr id="8301" name="Google Shape;8301;p60"/>
            <p:cNvGrpSpPr/>
            <p:nvPr/>
          </p:nvGrpSpPr>
          <p:grpSpPr>
            <a:xfrm>
              <a:off x="819108" y="2882501"/>
              <a:ext cx="103104" cy="1426186"/>
              <a:chOff x="4674013" y="3100904"/>
              <a:chExt cx="122758" cy="1698043"/>
            </a:xfrm>
          </p:grpSpPr>
          <p:sp>
            <p:nvSpPr>
              <p:cNvPr id="8302" name="Google Shape;8302;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1062475" y="2882501"/>
              <a:ext cx="103104" cy="1426186"/>
              <a:chOff x="4940438" y="3100904"/>
              <a:chExt cx="122758" cy="1698043"/>
            </a:xfrm>
          </p:grpSpPr>
          <p:sp>
            <p:nvSpPr>
              <p:cNvPr id="8310" name="Google Shape;8310;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60"/>
            <p:cNvGrpSpPr/>
            <p:nvPr/>
          </p:nvGrpSpPr>
          <p:grpSpPr>
            <a:xfrm>
              <a:off x="1299324" y="2882501"/>
              <a:ext cx="103104" cy="1426186"/>
              <a:chOff x="5206863" y="3100904"/>
              <a:chExt cx="122758" cy="1698043"/>
            </a:xfrm>
          </p:grpSpPr>
          <p:sp>
            <p:nvSpPr>
              <p:cNvPr id="8318" name="Google Shape;8318;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60"/>
            <p:cNvGrpSpPr/>
            <p:nvPr/>
          </p:nvGrpSpPr>
          <p:grpSpPr>
            <a:xfrm>
              <a:off x="1786057" y="2882501"/>
              <a:ext cx="103104" cy="1426186"/>
              <a:chOff x="6006138" y="3143629"/>
              <a:chExt cx="122758" cy="1698043"/>
            </a:xfrm>
          </p:grpSpPr>
          <p:sp>
            <p:nvSpPr>
              <p:cNvPr id="8326" name="Google Shape;8326;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60"/>
            <p:cNvGrpSpPr/>
            <p:nvPr/>
          </p:nvGrpSpPr>
          <p:grpSpPr>
            <a:xfrm>
              <a:off x="2029422" y="2882501"/>
              <a:ext cx="103104" cy="1426186"/>
              <a:chOff x="6805413" y="3100904"/>
              <a:chExt cx="122758" cy="1698043"/>
            </a:xfrm>
          </p:grpSpPr>
          <p:sp>
            <p:nvSpPr>
              <p:cNvPr id="8334" name="Google Shape;8334;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0"/>
            <p:cNvGrpSpPr/>
            <p:nvPr/>
          </p:nvGrpSpPr>
          <p:grpSpPr>
            <a:xfrm>
              <a:off x="727421" y="2828315"/>
              <a:ext cx="1695374" cy="1560837"/>
              <a:chOff x="734799" y="2782450"/>
              <a:chExt cx="1571100" cy="1577400"/>
            </a:xfrm>
          </p:grpSpPr>
          <p:cxnSp>
            <p:nvCxnSpPr>
              <p:cNvPr id="8342" name="Google Shape;8342;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343" name="Google Shape;8343;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344" name="Google Shape;8344;p60"/>
            <p:cNvGrpSpPr/>
            <p:nvPr/>
          </p:nvGrpSpPr>
          <p:grpSpPr>
            <a:xfrm>
              <a:off x="2272795" y="2882501"/>
              <a:ext cx="103104" cy="1426186"/>
              <a:chOff x="5206863" y="3100904"/>
              <a:chExt cx="122758" cy="1698043"/>
            </a:xfrm>
          </p:grpSpPr>
          <p:sp>
            <p:nvSpPr>
              <p:cNvPr id="8345" name="Google Shape;8345;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0"/>
            <p:cNvGrpSpPr/>
            <p:nvPr/>
          </p:nvGrpSpPr>
          <p:grpSpPr>
            <a:xfrm>
              <a:off x="1542694" y="2882501"/>
              <a:ext cx="103104" cy="1426186"/>
              <a:chOff x="6006138" y="3143629"/>
              <a:chExt cx="122758" cy="1698043"/>
            </a:xfrm>
          </p:grpSpPr>
          <p:sp>
            <p:nvSpPr>
              <p:cNvPr id="8353" name="Google Shape;8353;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0" name="Google Shape;8360;p60"/>
          <p:cNvGrpSpPr/>
          <p:nvPr/>
        </p:nvGrpSpPr>
        <p:grpSpPr>
          <a:xfrm>
            <a:off x="5915341" y="2192094"/>
            <a:ext cx="1248543" cy="1025319"/>
            <a:chOff x="5183758" y="1210600"/>
            <a:chExt cx="3605380" cy="2960783"/>
          </a:xfrm>
        </p:grpSpPr>
        <p:sp>
          <p:nvSpPr>
            <p:cNvPr id="8361" name="Google Shape;8361;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5" name="Google Shape;8365;p6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366" name="Google Shape;8366;p6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367" name="Google Shape;8367;p6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368" name="Google Shape;8368;p6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369" name="Google Shape;8369;p6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60"/>
          <p:cNvGrpSpPr/>
          <p:nvPr/>
        </p:nvGrpSpPr>
        <p:grpSpPr>
          <a:xfrm>
            <a:off x="5772403" y="3330411"/>
            <a:ext cx="2664831" cy="843440"/>
            <a:chOff x="5916567" y="1099697"/>
            <a:chExt cx="2556683" cy="809211"/>
          </a:xfrm>
        </p:grpSpPr>
        <p:sp>
          <p:nvSpPr>
            <p:cNvPr id="8371" name="Google Shape;8371;p6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0"/>
          <p:cNvGrpSpPr/>
          <p:nvPr/>
        </p:nvGrpSpPr>
        <p:grpSpPr>
          <a:xfrm>
            <a:off x="5879943" y="979270"/>
            <a:ext cx="1299851" cy="1023338"/>
            <a:chOff x="5900602" y="1193063"/>
            <a:chExt cx="1299851" cy="1023338"/>
          </a:xfrm>
        </p:grpSpPr>
        <p:grpSp>
          <p:nvGrpSpPr>
            <p:cNvPr id="8380" name="Google Shape;8380;p60"/>
            <p:cNvGrpSpPr/>
            <p:nvPr/>
          </p:nvGrpSpPr>
          <p:grpSpPr>
            <a:xfrm>
              <a:off x="6743564" y="1193063"/>
              <a:ext cx="456889" cy="700379"/>
              <a:chOff x="6743564" y="1193063"/>
              <a:chExt cx="456889" cy="700379"/>
            </a:xfrm>
          </p:grpSpPr>
          <p:grpSp>
            <p:nvGrpSpPr>
              <p:cNvPr id="8381" name="Google Shape;8381;p60"/>
              <p:cNvGrpSpPr/>
              <p:nvPr/>
            </p:nvGrpSpPr>
            <p:grpSpPr>
              <a:xfrm>
                <a:off x="6743564" y="1690731"/>
                <a:ext cx="214402" cy="202710"/>
                <a:chOff x="6743564" y="1690731"/>
                <a:chExt cx="214402" cy="202710"/>
              </a:xfrm>
            </p:grpSpPr>
            <p:sp>
              <p:nvSpPr>
                <p:cNvPr id="8382" name="Google Shape;8382;p6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60"/>
              <p:cNvGrpSpPr/>
              <p:nvPr/>
            </p:nvGrpSpPr>
            <p:grpSpPr>
              <a:xfrm>
                <a:off x="6915505" y="1193063"/>
                <a:ext cx="284947" cy="589637"/>
                <a:chOff x="6915505" y="1193063"/>
                <a:chExt cx="284947" cy="589637"/>
              </a:xfrm>
            </p:grpSpPr>
            <p:sp>
              <p:nvSpPr>
                <p:cNvPr id="8385" name="Google Shape;8385;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6" name="Google Shape;8386;p6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387" name="Google Shape;8387;p60"/>
            <p:cNvGrpSpPr/>
            <p:nvPr/>
          </p:nvGrpSpPr>
          <p:grpSpPr>
            <a:xfrm>
              <a:off x="6520337" y="1193063"/>
              <a:ext cx="341815" cy="801589"/>
              <a:chOff x="6520337" y="1193063"/>
              <a:chExt cx="341815" cy="801589"/>
            </a:xfrm>
          </p:grpSpPr>
          <p:grpSp>
            <p:nvGrpSpPr>
              <p:cNvPr id="8388" name="Google Shape;8388;p60"/>
              <p:cNvGrpSpPr/>
              <p:nvPr/>
            </p:nvGrpSpPr>
            <p:grpSpPr>
              <a:xfrm>
                <a:off x="6520337" y="1589527"/>
                <a:ext cx="213950" cy="405125"/>
                <a:chOff x="6520337" y="1589527"/>
                <a:chExt cx="213950" cy="405125"/>
              </a:xfrm>
            </p:grpSpPr>
            <p:sp>
              <p:nvSpPr>
                <p:cNvPr id="8389" name="Google Shape;8389;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60"/>
              <p:cNvGrpSpPr/>
              <p:nvPr/>
            </p:nvGrpSpPr>
            <p:grpSpPr>
              <a:xfrm>
                <a:off x="6577204" y="1193063"/>
                <a:ext cx="284947" cy="453562"/>
                <a:chOff x="6577204" y="1193063"/>
                <a:chExt cx="284947" cy="453562"/>
              </a:xfrm>
            </p:grpSpPr>
            <p:sp>
              <p:nvSpPr>
                <p:cNvPr id="8392" name="Google Shape;8392;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3" name="Google Shape;8393;p6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394" name="Google Shape;8394;p60"/>
            <p:cNvGrpSpPr/>
            <p:nvPr/>
          </p:nvGrpSpPr>
          <p:grpSpPr>
            <a:xfrm>
              <a:off x="6238903" y="1193063"/>
              <a:ext cx="300475" cy="901782"/>
              <a:chOff x="6238903" y="1193063"/>
              <a:chExt cx="300475" cy="901782"/>
            </a:xfrm>
          </p:grpSpPr>
          <p:grpSp>
            <p:nvGrpSpPr>
              <p:cNvPr id="8395" name="Google Shape;8395;p60"/>
              <p:cNvGrpSpPr/>
              <p:nvPr/>
            </p:nvGrpSpPr>
            <p:grpSpPr>
              <a:xfrm>
                <a:off x="6290865" y="1489315"/>
                <a:ext cx="248514" cy="605530"/>
                <a:chOff x="6290865" y="1489315"/>
                <a:chExt cx="248514" cy="605530"/>
              </a:xfrm>
            </p:grpSpPr>
            <p:sp>
              <p:nvSpPr>
                <p:cNvPr id="8396" name="Google Shape;8396;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0"/>
              <p:cNvGrpSpPr/>
              <p:nvPr/>
            </p:nvGrpSpPr>
            <p:grpSpPr>
              <a:xfrm>
                <a:off x="6238903" y="1193063"/>
                <a:ext cx="284947" cy="327512"/>
                <a:chOff x="6238903" y="1193063"/>
                <a:chExt cx="284947" cy="327512"/>
              </a:xfrm>
            </p:grpSpPr>
            <p:sp>
              <p:nvSpPr>
                <p:cNvPr id="8399" name="Google Shape;8399;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0" name="Google Shape;8400;p6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401" name="Google Shape;8401;p60"/>
            <p:cNvGrpSpPr/>
            <p:nvPr/>
          </p:nvGrpSpPr>
          <p:grpSpPr>
            <a:xfrm>
              <a:off x="5900602" y="1193063"/>
              <a:ext cx="444345" cy="1023338"/>
              <a:chOff x="5900602" y="1193063"/>
              <a:chExt cx="444345" cy="1023338"/>
            </a:xfrm>
          </p:grpSpPr>
          <p:grpSp>
            <p:nvGrpSpPr>
              <p:cNvPr id="8402" name="Google Shape;8402;p60"/>
              <p:cNvGrpSpPr/>
              <p:nvPr/>
            </p:nvGrpSpPr>
            <p:grpSpPr>
              <a:xfrm>
                <a:off x="6046501" y="1367785"/>
                <a:ext cx="298446" cy="848616"/>
                <a:chOff x="6046501" y="1367785"/>
                <a:chExt cx="298446" cy="848616"/>
              </a:xfrm>
            </p:grpSpPr>
            <p:sp>
              <p:nvSpPr>
                <p:cNvPr id="8403" name="Google Shape;8403;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0"/>
              <p:cNvGrpSpPr/>
              <p:nvPr/>
            </p:nvGrpSpPr>
            <p:grpSpPr>
              <a:xfrm>
                <a:off x="5900602" y="1193063"/>
                <a:ext cx="284947" cy="182312"/>
                <a:chOff x="5900602" y="1193063"/>
                <a:chExt cx="284947" cy="182312"/>
              </a:xfrm>
            </p:grpSpPr>
            <p:sp>
              <p:nvSpPr>
                <p:cNvPr id="8406" name="Google Shape;8406;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7" name="Google Shape;8407;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408" name="Google Shape;8408;p60"/>
          <p:cNvGrpSpPr/>
          <p:nvPr/>
        </p:nvGrpSpPr>
        <p:grpSpPr>
          <a:xfrm>
            <a:off x="7217825" y="979415"/>
            <a:ext cx="1219413" cy="1051365"/>
            <a:chOff x="7287122" y="1165658"/>
            <a:chExt cx="1219413" cy="1051365"/>
          </a:xfrm>
        </p:grpSpPr>
        <p:grpSp>
          <p:nvGrpSpPr>
            <p:cNvPr id="8409" name="Google Shape;8409;p60"/>
            <p:cNvGrpSpPr/>
            <p:nvPr/>
          </p:nvGrpSpPr>
          <p:grpSpPr>
            <a:xfrm>
              <a:off x="7287122" y="1969723"/>
              <a:ext cx="1219413" cy="247300"/>
              <a:chOff x="7287122" y="1969723"/>
              <a:chExt cx="1219413" cy="247300"/>
            </a:xfrm>
          </p:grpSpPr>
          <p:sp>
            <p:nvSpPr>
              <p:cNvPr id="8410" name="Google Shape;8410;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1" name="Google Shape;8411;p60"/>
              <p:cNvGrpSpPr/>
              <p:nvPr/>
            </p:nvGrpSpPr>
            <p:grpSpPr>
              <a:xfrm>
                <a:off x="7287122" y="2063892"/>
                <a:ext cx="1151753" cy="73428"/>
                <a:chOff x="7287122" y="2063892"/>
                <a:chExt cx="1151753" cy="73428"/>
              </a:xfrm>
            </p:grpSpPr>
            <p:sp>
              <p:nvSpPr>
                <p:cNvPr id="8412" name="Google Shape;8412;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3" name="Google Shape;8413;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414" name="Google Shape;8414;p60"/>
            <p:cNvGrpSpPr/>
            <p:nvPr/>
          </p:nvGrpSpPr>
          <p:grpSpPr>
            <a:xfrm>
              <a:off x="7287122" y="1712201"/>
              <a:ext cx="1219403" cy="246767"/>
              <a:chOff x="7287122" y="1712201"/>
              <a:chExt cx="1219403" cy="246767"/>
            </a:xfrm>
          </p:grpSpPr>
          <p:sp>
            <p:nvSpPr>
              <p:cNvPr id="8415" name="Google Shape;8415;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60"/>
              <p:cNvGrpSpPr/>
              <p:nvPr/>
            </p:nvGrpSpPr>
            <p:grpSpPr>
              <a:xfrm>
                <a:off x="7287122" y="1842861"/>
                <a:ext cx="1005303" cy="73419"/>
                <a:chOff x="7287122" y="1842861"/>
                <a:chExt cx="1005303" cy="73419"/>
              </a:xfrm>
            </p:grpSpPr>
            <p:sp>
              <p:nvSpPr>
                <p:cNvPr id="8417" name="Google Shape;8417;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8" name="Google Shape;8418;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419" name="Google Shape;8419;p60"/>
            <p:cNvGrpSpPr/>
            <p:nvPr/>
          </p:nvGrpSpPr>
          <p:grpSpPr>
            <a:xfrm>
              <a:off x="7287122" y="1447520"/>
              <a:ext cx="1219403" cy="286667"/>
              <a:chOff x="7287122" y="1447520"/>
              <a:chExt cx="1219403" cy="286667"/>
            </a:xfrm>
          </p:grpSpPr>
          <p:sp>
            <p:nvSpPr>
              <p:cNvPr id="8420" name="Google Shape;8420;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1" name="Google Shape;8421;p60"/>
              <p:cNvGrpSpPr/>
              <p:nvPr/>
            </p:nvGrpSpPr>
            <p:grpSpPr>
              <a:xfrm>
                <a:off x="7287122" y="1581977"/>
                <a:ext cx="852803" cy="73428"/>
                <a:chOff x="7287122" y="1581977"/>
                <a:chExt cx="852803" cy="73428"/>
              </a:xfrm>
            </p:grpSpPr>
            <p:sp>
              <p:nvSpPr>
                <p:cNvPr id="8422" name="Google Shape;8422;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3" name="Google Shape;8423;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424" name="Google Shape;8424;p60"/>
            <p:cNvGrpSpPr/>
            <p:nvPr/>
          </p:nvGrpSpPr>
          <p:grpSpPr>
            <a:xfrm>
              <a:off x="7287122" y="1165658"/>
              <a:ext cx="1219403" cy="344253"/>
              <a:chOff x="7287122" y="1165658"/>
              <a:chExt cx="1219403" cy="344253"/>
            </a:xfrm>
          </p:grpSpPr>
          <p:sp>
            <p:nvSpPr>
              <p:cNvPr id="8425" name="Google Shape;8425;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6" name="Google Shape;8426;p60"/>
              <p:cNvGrpSpPr/>
              <p:nvPr/>
            </p:nvGrpSpPr>
            <p:grpSpPr>
              <a:xfrm>
                <a:off x="7287122" y="1341025"/>
                <a:ext cx="695703" cy="73419"/>
                <a:chOff x="7287122" y="1341025"/>
                <a:chExt cx="695703" cy="73419"/>
              </a:xfrm>
            </p:grpSpPr>
            <p:sp>
              <p:nvSpPr>
                <p:cNvPr id="8427" name="Google Shape;8427;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8" name="Google Shape;8428;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32"/>
        <p:cNvGrpSpPr/>
        <p:nvPr/>
      </p:nvGrpSpPr>
      <p:grpSpPr>
        <a:xfrm>
          <a:off x="0" y="0"/>
          <a:ext cx="0" cy="0"/>
          <a:chOff x="0" y="0"/>
          <a:chExt cx="0" cy="0"/>
        </a:xfrm>
      </p:grpSpPr>
      <p:grpSp>
        <p:nvGrpSpPr>
          <p:cNvPr id="8433" name="Google Shape;8433;p61"/>
          <p:cNvGrpSpPr/>
          <p:nvPr/>
        </p:nvGrpSpPr>
        <p:grpSpPr>
          <a:xfrm>
            <a:off x="846551" y="2273217"/>
            <a:ext cx="415546" cy="355053"/>
            <a:chOff x="866243" y="2291587"/>
            <a:chExt cx="415546" cy="355053"/>
          </a:xfrm>
        </p:grpSpPr>
        <p:sp>
          <p:nvSpPr>
            <p:cNvPr id="8434" name="Google Shape;8434;p6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9" name="Google Shape;8439;p61"/>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61"/>
          <p:cNvGrpSpPr/>
          <p:nvPr/>
        </p:nvGrpSpPr>
        <p:grpSpPr>
          <a:xfrm>
            <a:off x="1938828" y="2284205"/>
            <a:ext cx="359213" cy="327807"/>
            <a:chOff x="1958520" y="2302574"/>
            <a:chExt cx="359213" cy="327807"/>
          </a:xfrm>
        </p:grpSpPr>
        <p:sp>
          <p:nvSpPr>
            <p:cNvPr id="8441" name="Google Shape;8441;p6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61"/>
          <p:cNvGrpSpPr/>
          <p:nvPr/>
        </p:nvGrpSpPr>
        <p:grpSpPr>
          <a:xfrm>
            <a:off x="2560190" y="2269057"/>
            <a:ext cx="207582" cy="359594"/>
            <a:chOff x="2656082" y="2287427"/>
            <a:chExt cx="207582" cy="359594"/>
          </a:xfrm>
        </p:grpSpPr>
        <p:sp>
          <p:nvSpPr>
            <p:cNvPr id="8445" name="Google Shape;8445;p6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1"/>
          <p:cNvGrpSpPr/>
          <p:nvPr/>
        </p:nvGrpSpPr>
        <p:grpSpPr>
          <a:xfrm>
            <a:off x="3029961" y="2303099"/>
            <a:ext cx="362991" cy="290018"/>
            <a:chOff x="3049653" y="2321468"/>
            <a:chExt cx="362991" cy="290018"/>
          </a:xfrm>
        </p:grpSpPr>
        <p:sp>
          <p:nvSpPr>
            <p:cNvPr id="8450" name="Google Shape;8450;p6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61"/>
          <p:cNvGrpSpPr/>
          <p:nvPr/>
        </p:nvGrpSpPr>
        <p:grpSpPr>
          <a:xfrm>
            <a:off x="3544551" y="2271534"/>
            <a:ext cx="422342" cy="355243"/>
            <a:chOff x="3564243" y="2289904"/>
            <a:chExt cx="422342" cy="355243"/>
          </a:xfrm>
        </p:grpSpPr>
        <p:sp>
          <p:nvSpPr>
            <p:cNvPr id="8455" name="Google Shape;8455;p6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0" name="Google Shape;8460;p61"/>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1" name="Google Shape;8461;p61"/>
          <p:cNvGrpSpPr/>
          <p:nvPr/>
        </p:nvGrpSpPr>
        <p:grpSpPr>
          <a:xfrm>
            <a:off x="4668202" y="2271344"/>
            <a:ext cx="359594" cy="353909"/>
            <a:chOff x="4687894" y="2289713"/>
            <a:chExt cx="359594" cy="353909"/>
          </a:xfrm>
        </p:grpSpPr>
        <p:sp>
          <p:nvSpPr>
            <p:cNvPr id="8462" name="Google Shape;8462;p6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5" name="Google Shape;8465;p61"/>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6" name="Google Shape;8466;p61"/>
          <p:cNvGrpSpPr/>
          <p:nvPr/>
        </p:nvGrpSpPr>
        <p:grpSpPr>
          <a:xfrm>
            <a:off x="6352932" y="2289857"/>
            <a:ext cx="263567" cy="317614"/>
            <a:chOff x="6421399" y="2308227"/>
            <a:chExt cx="263567" cy="317614"/>
          </a:xfrm>
        </p:grpSpPr>
        <p:sp>
          <p:nvSpPr>
            <p:cNvPr id="8467" name="Google Shape;8467;p6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61"/>
          <p:cNvGrpSpPr/>
          <p:nvPr/>
        </p:nvGrpSpPr>
        <p:grpSpPr>
          <a:xfrm>
            <a:off x="6850501" y="2277250"/>
            <a:ext cx="360356" cy="343462"/>
            <a:chOff x="6870193" y="2295620"/>
            <a:chExt cx="360356" cy="343462"/>
          </a:xfrm>
        </p:grpSpPr>
        <p:sp>
          <p:nvSpPr>
            <p:cNvPr id="8472" name="Google Shape;8472;p6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1"/>
          <p:cNvGrpSpPr/>
          <p:nvPr/>
        </p:nvGrpSpPr>
        <p:grpSpPr>
          <a:xfrm>
            <a:off x="7421773" y="2284490"/>
            <a:ext cx="342192" cy="327140"/>
            <a:chOff x="7441465" y="2302860"/>
            <a:chExt cx="342192" cy="327140"/>
          </a:xfrm>
        </p:grpSpPr>
        <p:sp>
          <p:nvSpPr>
            <p:cNvPr id="8475" name="Google Shape;8475;p6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61"/>
          <p:cNvGrpSpPr/>
          <p:nvPr/>
        </p:nvGrpSpPr>
        <p:grpSpPr>
          <a:xfrm>
            <a:off x="7969991" y="2331837"/>
            <a:ext cx="332761" cy="234066"/>
            <a:chOff x="7989683" y="2350207"/>
            <a:chExt cx="332761" cy="234066"/>
          </a:xfrm>
        </p:grpSpPr>
        <p:sp>
          <p:nvSpPr>
            <p:cNvPr id="8478" name="Google Shape;8478;p6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61"/>
          <p:cNvGrpSpPr/>
          <p:nvPr/>
        </p:nvGrpSpPr>
        <p:grpSpPr>
          <a:xfrm>
            <a:off x="5803602" y="2291381"/>
            <a:ext cx="315327" cy="314978"/>
            <a:chOff x="5823294" y="2309751"/>
            <a:chExt cx="315327" cy="314978"/>
          </a:xfrm>
        </p:grpSpPr>
        <p:sp>
          <p:nvSpPr>
            <p:cNvPr id="8485" name="Google Shape;8485;p6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61"/>
          <p:cNvGrpSpPr/>
          <p:nvPr/>
        </p:nvGrpSpPr>
        <p:grpSpPr>
          <a:xfrm>
            <a:off x="2477583" y="2725790"/>
            <a:ext cx="370930" cy="370549"/>
            <a:chOff x="2497275" y="2744159"/>
            <a:chExt cx="370930" cy="370549"/>
          </a:xfrm>
        </p:grpSpPr>
        <p:sp>
          <p:nvSpPr>
            <p:cNvPr id="8503" name="Google Shape;8503;p6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61"/>
          <p:cNvGrpSpPr/>
          <p:nvPr/>
        </p:nvGrpSpPr>
        <p:grpSpPr>
          <a:xfrm>
            <a:off x="841248" y="2728108"/>
            <a:ext cx="371883" cy="365691"/>
            <a:chOff x="860940" y="2746477"/>
            <a:chExt cx="371883" cy="365691"/>
          </a:xfrm>
        </p:grpSpPr>
        <p:sp>
          <p:nvSpPr>
            <p:cNvPr id="8510" name="Google Shape;8510;p6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61"/>
          <p:cNvGrpSpPr/>
          <p:nvPr/>
        </p:nvGrpSpPr>
        <p:grpSpPr>
          <a:xfrm>
            <a:off x="1431144" y="2747889"/>
            <a:ext cx="283985" cy="341080"/>
            <a:chOff x="1493849" y="2775533"/>
            <a:chExt cx="283985" cy="341080"/>
          </a:xfrm>
        </p:grpSpPr>
        <p:sp>
          <p:nvSpPr>
            <p:cNvPr id="8516" name="Google Shape;8516;p6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1"/>
          <p:cNvGrpSpPr/>
          <p:nvPr/>
        </p:nvGrpSpPr>
        <p:grpSpPr>
          <a:xfrm>
            <a:off x="1933144" y="2756052"/>
            <a:ext cx="372835" cy="342573"/>
            <a:chOff x="1952836" y="2774422"/>
            <a:chExt cx="372835" cy="342573"/>
          </a:xfrm>
        </p:grpSpPr>
        <p:sp>
          <p:nvSpPr>
            <p:cNvPr id="8519" name="Google Shape;8519;p6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61"/>
          <p:cNvGrpSpPr/>
          <p:nvPr/>
        </p:nvGrpSpPr>
        <p:grpSpPr>
          <a:xfrm>
            <a:off x="3060224" y="2726107"/>
            <a:ext cx="332729" cy="372518"/>
            <a:chOff x="3079916" y="2744477"/>
            <a:chExt cx="332729" cy="372518"/>
          </a:xfrm>
        </p:grpSpPr>
        <p:sp>
          <p:nvSpPr>
            <p:cNvPr id="8523" name="Google Shape;8523;p6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3600884" y="2727155"/>
            <a:ext cx="336889" cy="355592"/>
            <a:chOff x="3620576" y="2745525"/>
            <a:chExt cx="336889" cy="355592"/>
          </a:xfrm>
        </p:grpSpPr>
        <p:sp>
          <p:nvSpPr>
            <p:cNvPr id="8527" name="Google Shape;8527;p6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61"/>
          <p:cNvGrpSpPr/>
          <p:nvPr/>
        </p:nvGrpSpPr>
        <p:grpSpPr>
          <a:xfrm>
            <a:off x="4107123" y="2742334"/>
            <a:ext cx="380393" cy="363118"/>
            <a:chOff x="4126815" y="2760704"/>
            <a:chExt cx="380393" cy="363118"/>
          </a:xfrm>
        </p:grpSpPr>
        <p:sp>
          <p:nvSpPr>
            <p:cNvPr id="8530" name="Google Shape;8530;p6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4656294" y="2727314"/>
            <a:ext cx="381346" cy="368644"/>
            <a:chOff x="4675986" y="2745684"/>
            <a:chExt cx="381346" cy="368644"/>
          </a:xfrm>
        </p:grpSpPr>
        <p:sp>
          <p:nvSpPr>
            <p:cNvPr id="8535" name="Google Shape;8535;p6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61"/>
          <p:cNvGrpSpPr/>
          <p:nvPr/>
        </p:nvGrpSpPr>
        <p:grpSpPr>
          <a:xfrm>
            <a:off x="5200924" y="2772692"/>
            <a:ext cx="373185" cy="302466"/>
            <a:chOff x="5220616" y="2791061"/>
            <a:chExt cx="373185" cy="302466"/>
          </a:xfrm>
        </p:grpSpPr>
        <p:sp>
          <p:nvSpPr>
            <p:cNvPr id="8538" name="Google Shape;8538;p6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1"/>
          <p:cNvGrpSpPr/>
          <p:nvPr/>
        </p:nvGrpSpPr>
        <p:grpSpPr>
          <a:xfrm>
            <a:off x="5768969" y="2754147"/>
            <a:ext cx="284366" cy="344097"/>
            <a:chOff x="5864861" y="2772517"/>
            <a:chExt cx="284366" cy="344097"/>
          </a:xfrm>
        </p:grpSpPr>
        <p:sp>
          <p:nvSpPr>
            <p:cNvPr id="8557" name="Google Shape;8557;p6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3" name="Google Shape;8563;p61"/>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4" name="Google Shape;8564;p61"/>
          <p:cNvGrpSpPr/>
          <p:nvPr/>
        </p:nvGrpSpPr>
        <p:grpSpPr>
          <a:xfrm>
            <a:off x="6954467" y="2771168"/>
            <a:ext cx="255247" cy="327458"/>
            <a:chOff x="6974158" y="2789537"/>
            <a:chExt cx="255247" cy="327458"/>
          </a:xfrm>
        </p:grpSpPr>
        <p:sp>
          <p:nvSpPr>
            <p:cNvPr id="8565" name="Google Shape;8565;p6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61"/>
          <p:cNvGrpSpPr/>
          <p:nvPr/>
        </p:nvGrpSpPr>
        <p:grpSpPr>
          <a:xfrm>
            <a:off x="7511005" y="2771930"/>
            <a:ext cx="244291" cy="326314"/>
            <a:chOff x="7530697" y="2790299"/>
            <a:chExt cx="244291" cy="326314"/>
          </a:xfrm>
        </p:grpSpPr>
        <p:sp>
          <p:nvSpPr>
            <p:cNvPr id="8572" name="Google Shape;8572;p6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1"/>
          <p:cNvGrpSpPr/>
          <p:nvPr/>
        </p:nvGrpSpPr>
        <p:grpSpPr>
          <a:xfrm>
            <a:off x="7968499" y="2813878"/>
            <a:ext cx="332348" cy="283985"/>
            <a:chOff x="7988191" y="2832248"/>
            <a:chExt cx="332348" cy="283985"/>
          </a:xfrm>
        </p:grpSpPr>
        <p:sp>
          <p:nvSpPr>
            <p:cNvPr id="8579" name="Google Shape;8579;p6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2" name="Google Shape;8582;p61"/>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3" name="Google Shape;8583;p61"/>
          <p:cNvGrpSpPr/>
          <p:nvPr/>
        </p:nvGrpSpPr>
        <p:grpSpPr>
          <a:xfrm>
            <a:off x="3568748" y="3239998"/>
            <a:ext cx="364484" cy="262423"/>
            <a:chOff x="3588440" y="3258368"/>
            <a:chExt cx="364484" cy="262423"/>
          </a:xfrm>
        </p:grpSpPr>
        <p:sp>
          <p:nvSpPr>
            <p:cNvPr id="8584" name="Google Shape;8584;p6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0" name="Google Shape;8590;p61"/>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1" name="Google Shape;8591;p61"/>
          <p:cNvGrpSpPr/>
          <p:nvPr/>
        </p:nvGrpSpPr>
        <p:grpSpPr>
          <a:xfrm>
            <a:off x="5746125" y="3209355"/>
            <a:ext cx="364865" cy="324822"/>
            <a:chOff x="5765817" y="3227724"/>
            <a:chExt cx="364865" cy="324822"/>
          </a:xfrm>
        </p:grpSpPr>
        <p:sp>
          <p:nvSpPr>
            <p:cNvPr id="8592" name="Google Shape;8592;p6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6208891" y="3219294"/>
            <a:ext cx="446539" cy="303895"/>
            <a:chOff x="6228583" y="3237664"/>
            <a:chExt cx="446539" cy="303895"/>
          </a:xfrm>
        </p:grpSpPr>
        <p:sp>
          <p:nvSpPr>
            <p:cNvPr id="8596" name="Google Shape;8596;p6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61"/>
          <p:cNvGrpSpPr/>
          <p:nvPr/>
        </p:nvGrpSpPr>
        <p:grpSpPr>
          <a:xfrm>
            <a:off x="846170" y="3188936"/>
            <a:ext cx="364484" cy="364897"/>
            <a:chOff x="865862" y="3207306"/>
            <a:chExt cx="364484" cy="364897"/>
          </a:xfrm>
        </p:grpSpPr>
        <p:sp>
          <p:nvSpPr>
            <p:cNvPr id="8614" name="Google Shape;8614;p6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1"/>
          <p:cNvGrpSpPr/>
          <p:nvPr/>
        </p:nvGrpSpPr>
        <p:grpSpPr>
          <a:xfrm>
            <a:off x="1384925" y="3208593"/>
            <a:ext cx="370168" cy="325965"/>
            <a:chOff x="1404617" y="3226962"/>
            <a:chExt cx="370168" cy="325965"/>
          </a:xfrm>
        </p:grpSpPr>
        <p:sp>
          <p:nvSpPr>
            <p:cNvPr id="8629" name="Google Shape;8629;p6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61"/>
          <p:cNvGrpSpPr/>
          <p:nvPr/>
        </p:nvGrpSpPr>
        <p:grpSpPr>
          <a:xfrm>
            <a:off x="1933711" y="3197724"/>
            <a:ext cx="366389" cy="354481"/>
            <a:chOff x="1954741" y="3212419"/>
            <a:chExt cx="366389" cy="354481"/>
          </a:xfrm>
        </p:grpSpPr>
        <p:sp>
          <p:nvSpPr>
            <p:cNvPr id="8639" name="Google Shape;8639;p6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61"/>
          <p:cNvGrpSpPr/>
          <p:nvPr/>
        </p:nvGrpSpPr>
        <p:grpSpPr>
          <a:xfrm>
            <a:off x="3023547" y="3197256"/>
            <a:ext cx="366008" cy="348670"/>
            <a:chOff x="3043239" y="3215626"/>
            <a:chExt cx="366008" cy="348670"/>
          </a:xfrm>
        </p:grpSpPr>
        <p:sp>
          <p:nvSpPr>
            <p:cNvPr id="8647" name="Google Shape;8647;p6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1"/>
          <p:cNvGrpSpPr/>
          <p:nvPr/>
        </p:nvGrpSpPr>
        <p:grpSpPr>
          <a:xfrm>
            <a:off x="4198641" y="3166613"/>
            <a:ext cx="209107" cy="383442"/>
            <a:chOff x="4218333" y="3184982"/>
            <a:chExt cx="209107" cy="383442"/>
          </a:xfrm>
        </p:grpSpPr>
        <p:sp>
          <p:nvSpPr>
            <p:cNvPr id="8650" name="Google Shape;8650;p6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2" name="Google Shape;8652;p61"/>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3" name="Google Shape;8653;p61"/>
          <p:cNvGrpSpPr/>
          <p:nvPr/>
        </p:nvGrpSpPr>
        <p:grpSpPr>
          <a:xfrm>
            <a:off x="6876953" y="3197637"/>
            <a:ext cx="322917" cy="347876"/>
            <a:chOff x="6896644" y="3216007"/>
            <a:chExt cx="322917" cy="347876"/>
          </a:xfrm>
        </p:grpSpPr>
        <p:sp>
          <p:nvSpPr>
            <p:cNvPr id="8654" name="Google Shape;8654;p6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61"/>
          <p:cNvGrpSpPr/>
          <p:nvPr/>
        </p:nvGrpSpPr>
        <p:grpSpPr>
          <a:xfrm>
            <a:off x="7409674" y="3204814"/>
            <a:ext cx="334634" cy="333904"/>
            <a:chOff x="7429366" y="3223183"/>
            <a:chExt cx="334634" cy="333904"/>
          </a:xfrm>
        </p:grpSpPr>
        <p:sp>
          <p:nvSpPr>
            <p:cNvPr id="8662" name="Google Shape;8662;p6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4" name="Google Shape;8664;p61"/>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5" name="Google Shape;8665;p61"/>
          <p:cNvGrpSpPr/>
          <p:nvPr/>
        </p:nvGrpSpPr>
        <p:grpSpPr>
          <a:xfrm>
            <a:off x="5196764" y="3707114"/>
            <a:ext cx="356196" cy="265631"/>
            <a:chOff x="5216456" y="3725484"/>
            <a:chExt cx="356196" cy="265631"/>
          </a:xfrm>
        </p:grpSpPr>
        <p:sp>
          <p:nvSpPr>
            <p:cNvPr id="8666" name="Google Shape;8666;p6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61"/>
          <p:cNvGrpSpPr/>
          <p:nvPr/>
        </p:nvGrpSpPr>
        <p:grpSpPr>
          <a:xfrm>
            <a:off x="6829701" y="3715625"/>
            <a:ext cx="355053" cy="248038"/>
            <a:chOff x="6849393" y="3733994"/>
            <a:chExt cx="355053" cy="248038"/>
          </a:xfrm>
        </p:grpSpPr>
        <p:sp>
          <p:nvSpPr>
            <p:cNvPr id="8669" name="Google Shape;8669;p6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7899305" y="3696318"/>
            <a:ext cx="392111" cy="280206"/>
            <a:chOff x="7918997" y="3714687"/>
            <a:chExt cx="392111" cy="280206"/>
          </a:xfrm>
        </p:grpSpPr>
        <p:sp>
          <p:nvSpPr>
            <p:cNvPr id="8675" name="Google Shape;8675;p6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0" name="Google Shape;8680;p61"/>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1" name="Google Shape;8681;p61"/>
          <p:cNvGrpSpPr/>
          <p:nvPr/>
        </p:nvGrpSpPr>
        <p:grpSpPr>
          <a:xfrm>
            <a:off x="1389085" y="3662594"/>
            <a:ext cx="357720" cy="355148"/>
            <a:chOff x="1408777" y="3680964"/>
            <a:chExt cx="357720" cy="355148"/>
          </a:xfrm>
        </p:grpSpPr>
        <p:sp>
          <p:nvSpPr>
            <p:cNvPr id="8682" name="Google Shape;8682;p6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1"/>
          <p:cNvGrpSpPr/>
          <p:nvPr/>
        </p:nvGrpSpPr>
        <p:grpSpPr>
          <a:xfrm>
            <a:off x="1933144" y="3662594"/>
            <a:ext cx="357720" cy="355148"/>
            <a:chOff x="1952836" y="3680964"/>
            <a:chExt cx="357720" cy="355148"/>
          </a:xfrm>
        </p:grpSpPr>
        <p:sp>
          <p:nvSpPr>
            <p:cNvPr id="8688" name="Google Shape;8688;p6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1"/>
          <p:cNvGrpSpPr/>
          <p:nvPr/>
        </p:nvGrpSpPr>
        <p:grpSpPr>
          <a:xfrm>
            <a:off x="2477202" y="3662594"/>
            <a:ext cx="357720" cy="355148"/>
            <a:chOff x="2496894" y="3680964"/>
            <a:chExt cx="357720" cy="355148"/>
          </a:xfrm>
        </p:grpSpPr>
        <p:sp>
          <p:nvSpPr>
            <p:cNvPr id="8694" name="Google Shape;8694;p6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61"/>
          <p:cNvGrpSpPr/>
          <p:nvPr/>
        </p:nvGrpSpPr>
        <p:grpSpPr>
          <a:xfrm>
            <a:off x="3021292" y="3662689"/>
            <a:ext cx="356164" cy="355815"/>
            <a:chOff x="3040984" y="3681059"/>
            <a:chExt cx="356164" cy="355815"/>
          </a:xfrm>
        </p:grpSpPr>
        <p:sp>
          <p:nvSpPr>
            <p:cNvPr id="8700" name="Google Shape;8700;p6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3564589" y="3680821"/>
            <a:ext cx="358069" cy="317995"/>
            <a:chOff x="3584280" y="3699191"/>
            <a:chExt cx="358069" cy="317995"/>
          </a:xfrm>
        </p:grpSpPr>
        <p:sp>
          <p:nvSpPr>
            <p:cNvPr id="8704" name="Google Shape;8704;p6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4109790" y="3662689"/>
            <a:ext cx="355402" cy="354291"/>
            <a:chOff x="4129482" y="3681059"/>
            <a:chExt cx="355402" cy="354291"/>
          </a:xfrm>
        </p:grpSpPr>
        <p:sp>
          <p:nvSpPr>
            <p:cNvPr id="8709" name="Google Shape;8709;p6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4653849" y="3661927"/>
            <a:ext cx="355434" cy="355815"/>
            <a:chOff x="4673540" y="3680297"/>
            <a:chExt cx="355434" cy="355815"/>
          </a:xfrm>
        </p:grpSpPr>
        <p:sp>
          <p:nvSpPr>
            <p:cNvPr id="8714" name="Google Shape;8714;p6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61"/>
          <p:cNvGrpSpPr/>
          <p:nvPr/>
        </p:nvGrpSpPr>
        <p:grpSpPr>
          <a:xfrm>
            <a:off x="5759716" y="3680821"/>
            <a:ext cx="317645" cy="318757"/>
            <a:chOff x="5779408" y="3699191"/>
            <a:chExt cx="317645" cy="318757"/>
          </a:xfrm>
        </p:grpSpPr>
        <p:sp>
          <p:nvSpPr>
            <p:cNvPr id="8718" name="Google Shape;8718;p6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61"/>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1" name="Google Shape;8721;p61"/>
          <p:cNvGrpSpPr/>
          <p:nvPr/>
        </p:nvGrpSpPr>
        <p:grpSpPr>
          <a:xfrm>
            <a:off x="7370743" y="3662499"/>
            <a:ext cx="372073" cy="355243"/>
            <a:chOff x="7390435" y="3680868"/>
            <a:chExt cx="372073" cy="355243"/>
          </a:xfrm>
        </p:grpSpPr>
        <p:sp>
          <p:nvSpPr>
            <p:cNvPr id="8722" name="Google Shape;8722;p6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1"/>
          <p:cNvGrpSpPr/>
          <p:nvPr/>
        </p:nvGrpSpPr>
        <p:grpSpPr>
          <a:xfrm>
            <a:off x="1392301" y="4119346"/>
            <a:ext cx="374709" cy="374010"/>
            <a:chOff x="1421638" y="4125629"/>
            <a:chExt cx="374709" cy="374010"/>
          </a:xfrm>
        </p:grpSpPr>
        <p:sp>
          <p:nvSpPr>
            <p:cNvPr id="8729" name="Google Shape;8729;p6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1"/>
          <p:cNvGrpSpPr/>
          <p:nvPr/>
        </p:nvGrpSpPr>
        <p:grpSpPr>
          <a:xfrm>
            <a:off x="1943917" y="4135255"/>
            <a:ext cx="357720" cy="342192"/>
            <a:chOff x="1973254" y="4156304"/>
            <a:chExt cx="357720" cy="342192"/>
          </a:xfrm>
        </p:grpSpPr>
        <p:sp>
          <p:nvSpPr>
            <p:cNvPr id="8732" name="Google Shape;8732;p6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1"/>
          <p:cNvGrpSpPr/>
          <p:nvPr/>
        </p:nvGrpSpPr>
        <p:grpSpPr>
          <a:xfrm>
            <a:off x="2494422" y="4136192"/>
            <a:ext cx="341049" cy="340318"/>
            <a:chOff x="2523759" y="4135505"/>
            <a:chExt cx="341049" cy="340318"/>
          </a:xfrm>
        </p:grpSpPr>
        <p:sp>
          <p:nvSpPr>
            <p:cNvPr id="8739" name="Google Shape;8739;p6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61"/>
          <p:cNvGrpSpPr/>
          <p:nvPr/>
        </p:nvGrpSpPr>
        <p:grpSpPr>
          <a:xfrm>
            <a:off x="3011266" y="4131175"/>
            <a:ext cx="392079" cy="350353"/>
            <a:chOff x="3040603" y="4130360"/>
            <a:chExt cx="392079" cy="350353"/>
          </a:xfrm>
        </p:grpSpPr>
        <p:sp>
          <p:nvSpPr>
            <p:cNvPr id="8742" name="Google Shape;8742;p6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1"/>
          <p:cNvGrpSpPr/>
          <p:nvPr/>
        </p:nvGrpSpPr>
        <p:grpSpPr>
          <a:xfrm>
            <a:off x="3632807" y="4136192"/>
            <a:ext cx="232955" cy="340318"/>
            <a:chOff x="3662144" y="4135505"/>
            <a:chExt cx="232955" cy="340318"/>
          </a:xfrm>
        </p:grpSpPr>
        <p:sp>
          <p:nvSpPr>
            <p:cNvPr id="8753" name="Google Shape;8753;p6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1"/>
          <p:cNvGrpSpPr/>
          <p:nvPr/>
        </p:nvGrpSpPr>
        <p:grpSpPr>
          <a:xfrm>
            <a:off x="4119801" y="4122029"/>
            <a:ext cx="344065" cy="368644"/>
            <a:chOff x="4149138" y="4121151"/>
            <a:chExt cx="344065" cy="368644"/>
          </a:xfrm>
        </p:grpSpPr>
        <p:sp>
          <p:nvSpPr>
            <p:cNvPr id="8758" name="Google Shape;8758;p6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0" name="Google Shape;8770;p61"/>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1" name="Google Shape;8771;p61"/>
          <p:cNvGrpSpPr/>
          <p:nvPr/>
        </p:nvGrpSpPr>
        <p:grpSpPr>
          <a:xfrm>
            <a:off x="5176925" y="4174949"/>
            <a:ext cx="397763" cy="262804"/>
            <a:chOff x="5206262" y="4174817"/>
            <a:chExt cx="397763" cy="262804"/>
          </a:xfrm>
        </p:grpSpPr>
        <p:sp>
          <p:nvSpPr>
            <p:cNvPr id="8772" name="Google Shape;8772;p6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61"/>
          <p:cNvGrpSpPr/>
          <p:nvPr/>
        </p:nvGrpSpPr>
        <p:grpSpPr>
          <a:xfrm>
            <a:off x="5698279" y="4161342"/>
            <a:ext cx="440505" cy="290018"/>
            <a:chOff x="5727616" y="4204699"/>
            <a:chExt cx="440505" cy="290018"/>
          </a:xfrm>
        </p:grpSpPr>
        <p:sp>
          <p:nvSpPr>
            <p:cNvPr id="8780" name="Google Shape;8780;p6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61"/>
          <p:cNvGrpSpPr/>
          <p:nvPr/>
        </p:nvGrpSpPr>
        <p:grpSpPr>
          <a:xfrm>
            <a:off x="6380726" y="4124093"/>
            <a:ext cx="159950" cy="364516"/>
            <a:chOff x="6410063" y="4135124"/>
            <a:chExt cx="159950" cy="364516"/>
          </a:xfrm>
        </p:grpSpPr>
        <p:sp>
          <p:nvSpPr>
            <p:cNvPr id="8789" name="Google Shape;8789;p6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1"/>
          <p:cNvGrpSpPr/>
          <p:nvPr/>
        </p:nvGrpSpPr>
        <p:grpSpPr>
          <a:xfrm>
            <a:off x="6641065" y="4124284"/>
            <a:ext cx="214378" cy="364135"/>
            <a:chOff x="6924652" y="4135505"/>
            <a:chExt cx="214378" cy="364135"/>
          </a:xfrm>
        </p:grpSpPr>
        <p:sp>
          <p:nvSpPr>
            <p:cNvPr id="8794" name="Google Shape;8794;p6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8" name="Google Shape;8798;p61"/>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799" name="Google Shape;8799;p6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800" name="Google Shape;8800;p61"/>
          <p:cNvGrpSpPr/>
          <p:nvPr/>
        </p:nvGrpSpPr>
        <p:grpSpPr>
          <a:xfrm>
            <a:off x="841240" y="4119220"/>
            <a:ext cx="374177" cy="374263"/>
            <a:chOff x="775325" y="4143525"/>
            <a:chExt cx="468776" cy="468884"/>
          </a:xfrm>
        </p:grpSpPr>
        <p:sp>
          <p:nvSpPr>
            <p:cNvPr id="8801" name="Google Shape;8801;p61"/>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1"/>
          <p:cNvGrpSpPr/>
          <p:nvPr/>
        </p:nvGrpSpPr>
        <p:grpSpPr>
          <a:xfrm>
            <a:off x="7015917" y="4114633"/>
            <a:ext cx="219464" cy="383437"/>
            <a:chOff x="1426400" y="1814750"/>
            <a:chExt cx="407850" cy="712575"/>
          </a:xfrm>
        </p:grpSpPr>
        <p:sp>
          <p:nvSpPr>
            <p:cNvPr id="8806" name="Google Shape;8806;p61"/>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1"/>
          <p:cNvGrpSpPr/>
          <p:nvPr/>
        </p:nvGrpSpPr>
        <p:grpSpPr>
          <a:xfrm>
            <a:off x="7391519" y="4149408"/>
            <a:ext cx="313833" cy="313887"/>
            <a:chOff x="1910075" y="2021700"/>
            <a:chExt cx="583225" cy="583325"/>
          </a:xfrm>
        </p:grpSpPr>
        <p:sp>
          <p:nvSpPr>
            <p:cNvPr id="8810" name="Google Shape;8810;p61"/>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61"/>
          <p:cNvGrpSpPr/>
          <p:nvPr/>
        </p:nvGrpSpPr>
        <p:grpSpPr>
          <a:xfrm>
            <a:off x="7861486" y="4189187"/>
            <a:ext cx="441255" cy="234329"/>
            <a:chOff x="2749275" y="2099575"/>
            <a:chExt cx="820025" cy="435475"/>
          </a:xfrm>
        </p:grpSpPr>
        <p:sp>
          <p:nvSpPr>
            <p:cNvPr id="8814" name="Google Shape;8814;p6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821"/>
        <p:cNvGrpSpPr/>
        <p:nvPr/>
      </p:nvGrpSpPr>
      <p:grpSpPr>
        <a:xfrm>
          <a:off x="0" y="0"/>
          <a:ext cx="0" cy="0"/>
          <a:chOff x="0" y="0"/>
          <a:chExt cx="0" cy="0"/>
        </a:xfrm>
      </p:grpSpPr>
      <p:grpSp>
        <p:nvGrpSpPr>
          <p:cNvPr id="8822" name="Google Shape;8822;p62"/>
          <p:cNvGrpSpPr/>
          <p:nvPr/>
        </p:nvGrpSpPr>
        <p:grpSpPr>
          <a:xfrm>
            <a:off x="1989449" y="4101269"/>
            <a:ext cx="374774" cy="346073"/>
            <a:chOff x="1989449" y="4282269"/>
            <a:chExt cx="374774" cy="346073"/>
          </a:xfrm>
        </p:grpSpPr>
        <p:sp>
          <p:nvSpPr>
            <p:cNvPr id="8823" name="Google Shape;8823;p6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62"/>
          <p:cNvGrpSpPr/>
          <p:nvPr/>
        </p:nvGrpSpPr>
        <p:grpSpPr>
          <a:xfrm>
            <a:off x="2487439" y="4099740"/>
            <a:ext cx="198775" cy="348972"/>
            <a:chOff x="2487439" y="4280740"/>
            <a:chExt cx="198775" cy="348972"/>
          </a:xfrm>
        </p:grpSpPr>
        <p:sp>
          <p:nvSpPr>
            <p:cNvPr id="8829" name="Google Shape;8829;p6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2"/>
          <p:cNvGrpSpPr/>
          <p:nvPr/>
        </p:nvGrpSpPr>
        <p:grpSpPr>
          <a:xfrm>
            <a:off x="2810958" y="4092923"/>
            <a:ext cx="353145" cy="361873"/>
            <a:chOff x="2810958" y="4273923"/>
            <a:chExt cx="353145" cy="361873"/>
          </a:xfrm>
        </p:grpSpPr>
        <p:sp>
          <p:nvSpPr>
            <p:cNvPr id="8834" name="Google Shape;8834;p6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2"/>
          <p:cNvGrpSpPr/>
          <p:nvPr/>
        </p:nvGrpSpPr>
        <p:grpSpPr>
          <a:xfrm>
            <a:off x="6275635" y="4101651"/>
            <a:ext cx="209383" cy="366778"/>
            <a:chOff x="6275635" y="4282651"/>
            <a:chExt cx="209383" cy="366778"/>
          </a:xfrm>
        </p:grpSpPr>
        <p:sp>
          <p:nvSpPr>
            <p:cNvPr id="8842" name="Google Shape;8842;p6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2"/>
          <p:cNvGrpSpPr/>
          <p:nvPr/>
        </p:nvGrpSpPr>
        <p:grpSpPr>
          <a:xfrm>
            <a:off x="6701186" y="4102033"/>
            <a:ext cx="280292" cy="366396"/>
            <a:chOff x="6701186" y="4283033"/>
            <a:chExt cx="280292" cy="366396"/>
          </a:xfrm>
        </p:grpSpPr>
        <p:sp>
          <p:nvSpPr>
            <p:cNvPr id="8845" name="Google Shape;8845;p6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62"/>
          <p:cNvGrpSpPr/>
          <p:nvPr/>
        </p:nvGrpSpPr>
        <p:grpSpPr>
          <a:xfrm>
            <a:off x="2609571" y="3643958"/>
            <a:ext cx="373627" cy="347347"/>
            <a:chOff x="2609571" y="3824958"/>
            <a:chExt cx="373627" cy="347347"/>
          </a:xfrm>
        </p:grpSpPr>
        <p:sp>
          <p:nvSpPr>
            <p:cNvPr id="8848" name="Google Shape;8848;p6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62"/>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1" name="Google Shape;8851;p62"/>
          <p:cNvGrpSpPr/>
          <p:nvPr/>
        </p:nvGrpSpPr>
        <p:grpSpPr>
          <a:xfrm>
            <a:off x="916127" y="3626056"/>
            <a:ext cx="221902" cy="380795"/>
            <a:chOff x="916127" y="3807056"/>
            <a:chExt cx="221902" cy="380795"/>
          </a:xfrm>
        </p:grpSpPr>
        <p:sp>
          <p:nvSpPr>
            <p:cNvPr id="8852" name="Google Shape;8852;p6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6" name="Google Shape;8856;p62"/>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2"/>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8" name="Google Shape;8858;p62"/>
          <p:cNvGrpSpPr/>
          <p:nvPr/>
        </p:nvGrpSpPr>
        <p:grpSpPr>
          <a:xfrm>
            <a:off x="3513010" y="3635134"/>
            <a:ext cx="362223" cy="361108"/>
            <a:chOff x="3513010" y="3816134"/>
            <a:chExt cx="362223" cy="361108"/>
          </a:xfrm>
        </p:grpSpPr>
        <p:sp>
          <p:nvSpPr>
            <p:cNvPr id="8859" name="Google Shape;8859;p6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62"/>
          <p:cNvGrpSpPr/>
          <p:nvPr/>
        </p:nvGrpSpPr>
        <p:grpSpPr>
          <a:xfrm>
            <a:off x="3950316" y="3639307"/>
            <a:ext cx="369805" cy="353782"/>
            <a:chOff x="3950316" y="3820307"/>
            <a:chExt cx="369805" cy="353782"/>
          </a:xfrm>
        </p:grpSpPr>
        <p:sp>
          <p:nvSpPr>
            <p:cNvPr id="8864" name="Google Shape;8864;p6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62"/>
          <p:cNvGrpSpPr/>
          <p:nvPr/>
        </p:nvGrpSpPr>
        <p:grpSpPr>
          <a:xfrm>
            <a:off x="1761909" y="3630961"/>
            <a:ext cx="307974" cy="371716"/>
            <a:chOff x="1761909" y="3811961"/>
            <a:chExt cx="307974" cy="371716"/>
          </a:xfrm>
        </p:grpSpPr>
        <p:sp>
          <p:nvSpPr>
            <p:cNvPr id="8869" name="Google Shape;8869;p6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62"/>
          <p:cNvGrpSpPr/>
          <p:nvPr/>
        </p:nvGrpSpPr>
        <p:grpSpPr>
          <a:xfrm>
            <a:off x="5373342" y="3627935"/>
            <a:ext cx="231395" cy="353145"/>
            <a:chOff x="5373342" y="3808935"/>
            <a:chExt cx="231395" cy="353145"/>
          </a:xfrm>
        </p:grpSpPr>
        <p:sp>
          <p:nvSpPr>
            <p:cNvPr id="8880" name="Google Shape;8880;p6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9" name="Google Shape;8889;p62"/>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0" name="Google Shape;8890;p62"/>
          <p:cNvGrpSpPr/>
          <p:nvPr/>
        </p:nvGrpSpPr>
        <p:grpSpPr>
          <a:xfrm>
            <a:off x="5833775" y="3628445"/>
            <a:ext cx="235185" cy="352253"/>
            <a:chOff x="5833775" y="3809445"/>
            <a:chExt cx="235185" cy="352253"/>
          </a:xfrm>
        </p:grpSpPr>
        <p:sp>
          <p:nvSpPr>
            <p:cNvPr id="8891" name="Google Shape;8891;p6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62"/>
          <p:cNvGrpSpPr/>
          <p:nvPr/>
        </p:nvGrpSpPr>
        <p:grpSpPr>
          <a:xfrm>
            <a:off x="4942472" y="3628318"/>
            <a:ext cx="238976" cy="352762"/>
            <a:chOff x="4942472" y="3809318"/>
            <a:chExt cx="238976" cy="352762"/>
          </a:xfrm>
        </p:grpSpPr>
        <p:sp>
          <p:nvSpPr>
            <p:cNvPr id="8895" name="Google Shape;8895;p6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2"/>
          <p:cNvGrpSpPr/>
          <p:nvPr/>
        </p:nvGrpSpPr>
        <p:grpSpPr>
          <a:xfrm>
            <a:off x="6266525" y="3626788"/>
            <a:ext cx="260223" cy="353527"/>
            <a:chOff x="6266525" y="3807788"/>
            <a:chExt cx="260223" cy="353527"/>
          </a:xfrm>
        </p:grpSpPr>
        <p:sp>
          <p:nvSpPr>
            <p:cNvPr id="8903" name="Google Shape;8903;p6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7" name="Google Shape;8907;p62"/>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8" name="Google Shape;8908;p62"/>
          <p:cNvGrpSpPr/>
          <p:nvPr/>
        </p:nvGrpSpPr>
        <p:grpSpPr>
          <a:xfrm>
            <a:off x="7184363" y="3628604"/>
            <a:ext cx="202184" cy="352762"/>
            <a:chOff x="7184363" y="3809604"/>
            <a:chExt cx="202184" cy="352762"/>
          </a:xfrm>
        </p:grpSpPr>
        <p:sp>
          <p:nvSpPr>
            <p:cNvPr id="8909" name="Google Shape;8909;p6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2"/>
          <p:cNvGrpSpPr/>
          <p:nvPr/>
        </p:nvGrpSpPr>
        <p:grpSpPr>
          <a:xfrm>
            <a:off x="7571624" y="3627935"/>
            <a:ext cx="292047" cy="352762"/>
            <a:chOff x="7571624" y="3808935"/>
            <a:chExt cx="292047" cy="352762"/>
          </a:xfrm>
        </p:grpSpPr>
        <p:sp>
          <p:nvSpPr>
            <p:cNvPr id="8912" name="Google Shape;8912;p6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2"/>
          <p:cNvGrpSpPr/>
          <p:nvPr/>
        </p:nvGrpSpPr>
        <p:grpSpPr>
          <a:xfrm>
            <a:off x="2174559" y="3175116"/>
            <a:ext cx="364135" cy="359930"/>
            <a:chOff x="2174559" y="3356116"/>
            <a:chExt cx="364135" cy="359930"/>
          </a:xfrm>
        </p:grpSpPr>
        <p:sp>
          <p:nvSpPr>
            <p:cNvPr id="8919" name="Google Shape;8919;p6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62"/>
          <p:cNvGrpSpPr/>
          <p:nvPr/>
        </p:nvGrpSpPr>
        <p:grpSpPr>
          <a:xfrm>
            <a:off x="1731934" y="3174639"/>
            <a:ext cx="368371" cy="361554"/>
            <a:chOff x="1731934" y="3355639"/>
            <a:chExt cx="368371" cy="361554"/>
          </a:xfrm>
        </p:grpSpPr>
        <p:sp>
          <p:nvSpPr>
            <p:cNvPr id="8922" name="Google Shape;8922;p6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2"/>
          <p:cNvGrpSpPr/>
          <p:nvPr/>
        </p:nvGrpSpPr>
        <p:grpSpPr>
          <a:xfrm>
            <a:off x="3990517" y="3173173"/>
            <a:ext cx="279559" cy="363402"/>
            <a:chOff x="3990517" y="3354173"/>
            <a:chExt cx="279559" cy="363402"/>
          </a:xfrm>
        </p:grpSpPr>
        <p:sp>
          <p:nvSpPr>
            <p:cNvPr id="8925" name="Google Shape;8925;p6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2"/>
          <p:cNvGrpSpPr/>
          <p:nvPr/>
        </p:nvGrpSpPr>
        <p:grpSpPr>
          <a:xfrm>
            <a:off x="3497847" y="3236374"/>
            <a:ext cx="379680" cy="237606"/>
            <a:chOff x="3497847" y="3417374"/>
            <a:chExt cx="379680" cy="237606"/>
          </a:xfrm>
        </p:grpSpPr>
        <p:sp>
          <p:nvSpPr>
            <p:cNvPr id="8929" name="Google Shape;8929;p6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2"/>
          <p:cNvGrpSpPr/>
          <p:nvPr/>
        </p:nvGrpSpPr>
        <p:grpSpPr>
          <a:xfrm>
            <a:off x="2612597" y="3186075"/>
            <a:ext cx="376271" cy="337982"/>
            <a:chOff x="2612597" y="3367075"/>
            <a:chExt cx="376271" cy="337982"/>
          </a:xfrm>
        </p:grpSpPr>
        <p:sp>
          <p:nvSpPr>
            <p:cNvPr id="8934" name="Google Shape;8934;p6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2"/>
          <p:cNvGrpSpPr/>
          <p:nvPr/>
        </p:nvGrpSpPr>
        <p:grpSpPr>
          <a:xfrm>
            <a:off x="3071914" y="3183431"/>
            <a:ext cx="343652" cy="342505"/>
            <a:chOff x="3071914" y="3364431"/>
            <a:chExt cx="343652" cy="342505"/>
          </a:xfrm>
        </p:grpSpPr>
        <p:sp>
          <p:nvSpPr>
            <p:cNvPr id="8937" name="Google Shape;8937;p6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2"/>
          <p:cNvGrpSpPr/>
          <p:nvPr/>
        </p:nvGrpSpPr>
        <p:grpSpPr>
          <a:xfrm>
            <a:off x="897141" y="3178875"/>
            <a:ext cx="257962" cy="352762"/>
            <a:chOff x="897141" y="3359875"/>
            <a:chExt cx="257962" cy="352762"/>
          </a:xfrm>
        </p:grpSpPr>
        <p:sp>
          <p:nvSpPr>
            <p:cNvPr id="8943" name="Google Shape;8943;p6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62"/>
          <p:cNvGrpSpPr/>
          <p:nvPr/>
        </p:nvGrpSpPr>
        <p:grpSpPr>
          <a:xfrm>
            <a:off x="1333682" y="3163330"/>
            <a:ext cx="271213" cy="383088"/>
            <a:chOff x="1333682" y="3344330"/>
            <a:chExt cx="271213" cy="383088"/>
          </a:xfrm>
        </p:grpSpPr>
        <p:sp>
          <p:nvSpPr>
            <p:cNvPr id="8952" name="Google Shape;8952;p6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2"/>
          <p:cNvGrpSpPr/>
          <p:nvPr/>
        </p:nvGrpSpPr>
        <p:grpSpPr>
          <a:xfrm>
            <a:off x="6664394" y="3165974"/>
            <a:ext cx="353113" cy="351998"/>
            <a:chOff x="6664394" y="3346974"/>
            <a:chExt cx="353113" cy="351998"/>
          </a:xfrm>
        </p:grpSpPr>
        <p:sp>
          <p:nvSpPr>
            <p:cNvPr id="8964" name="Google Shape;8964;p6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2"/>
          <p:cNvGrpSpPr/>
          <p:nvPr/>
        </p:nvGrpSpPr>
        <p:grpSpPr>
          <a:xfrm>
            <a:off x="849741" y="1778307"/>
            <a:ext cx="399398" cy="375443"/>
            <a:chOff x="849741" y="1959307"/>
            <a:chExt cx="399398" cy="375443"/>
          </a:xfrm>
        </p:grpSpPr>
        <p:sp>
          <p:nvSpPr>
            <p:cNvPr id="8970" name="Google Shape;8970;p6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62"/>
          <p:cNvGrpSpPr/>
          <p:nvPr/>
        </p:nvGrpSpPr>
        <p:grpSpPr>
          <a:xfrm>
            <a:off x="1284212" y="1782766"/>
            <a:ext cx="379489" cy="366046"/>
            <a:chOff x="1284212" y="1963766"/>
            <a:chExt cx="379489" cy="366046"/>
          </a:xfrm>
        </p:grpSpPr>
        <p:sp>
          <p:nvSpPr>
            <p:cNvPr id="8973" name="Google Shape;8973;p6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62"/>
          <p:cNvGrpSpPr/>
          <p:nvPr/>
        </p:nvGrpSpPr>
        <p:grpSpPr>
          <a:xfrm>
            <a:off x="3037766" y="1788564"/>
            <a:ext cx="370219" cy="354928"/>
            <a:chOff x="3037766" y="1969564"/>
            <a:chExt cx="370219" cy="354928"/>
          </a:xfrm>
        </p:grpSpPr>
        <p:sp>
          <p:nvSpPr>
            <p:cNvPr id="8976" name="Google Shape;8976;p6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62"/>
          <p:cNvGrpSpPr/>
          <p:nvPr/>
        </p:nvGrpSpPr>
        <p:grpSpPr>
          <a:xfrm>
            <a:off x="3982553" y="1790730"/>
            <a:ext cx="304566" cy="350501"/>
            <a:chOff x="3982553" y="1971730"/>
            <a:chExt cx="304566" cy="350501"/>
          </a:xfrm>
        </p:grpSpPr>
        <p:sp>
          <p:nvSpPr>
            <p:cNvPr id="8981" name="Google Shape;8981;p6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62"/>
          <p:cNvGrpSpPr/>
          <p:nvPr/>
        </p:nvGrpSpPr>
        <p:grpSpPr>
          <a:xfrm>
            <a:off x="2567841" y="1813124"/>
            <a:ext cx="399812" cy="306477"/>
            <a:chOff x="2567841" y="1994124"/>
            <a:chExt cx="399812" cy="306477"/>
          </a:xfrm>
        </p:grpSpPr>
        <p:sp>
          <p:nvSpPr>
            <p:cNvPr id="8984" name="Google Shape;8984;p6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2"/>
          <p:cNvGrpSpPr/>
          <p:nvPr/>
        </p:nvGrpSpPr>
        <p:grpSpPr>
          <a:xfrm>
            <a:off x="2212084" y="1779358"/>
            <a:ext cx="324698" cy="372863"/>
            <a:chOff x="2212084" y="1960358"/>
            <a:chExt cx="324698" cy="372863"/>
          </a:xfrm>
        </p:grpSpPr>
        <p:sp>
          <p:nvSpPr>
            <p:cNvPr id="8988" name="Google Shape;8988;p6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2"/>
          <p:cNvGrpSpPr/>
          <p:nvPr/>
        </p:nvGrpSpPr>
        <p:grpSpPr>
          <a:xfrm>
            <a:off x="1805901" y="1779358"/>
            <a:ext cx="284847" cy="373627"/>
            <a:chOff x="1805901" y="1960358"/>
            <a:chExt cx="284847" cy="373627"/>
          </a:xfrm>
        </p:grpSpPr>
        <p:sp>
          <p:nvSpPr>
            <p:cNvPr id="8992" name="Google Shape;8992;p6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4" name="Google Shape;8994;p62"/>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7" name="Google Shape;8997;p62"/>
          <p:cNvGrpSpPr/>
          <p:nvPr/>
        </p:nvGrpSpPr>
        <p:grpSpPr>
          <a:xfrm>
            <a:off x="6656812" y="1848388"/>
            <a:ext cx="368690" cy="245793"/>
            <a:chOff x="6656812" y="2029388"/>
            <a:chExt cx="368690" cy="245793"/>
          </a:xfrm>
        </p:grpSpPr>
        <p:sp>
          <p:nvSpPr>
            <p:cNvPr id="8998" name="Google Shape;8998;p6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2"/>
          <p:cNvGrpSpPr/>
          <p:nvPr/>
        </p:nvGrpSpPr>
        <p:grpSpPr>
          <a:xfrm>
            <a:off x="4869651" y="1831218"/>
            <a:ext cx="376654" cy="281566"/>
            <a:chOff x="4869651" y="2012218"/>
            <a:chExt cx="376654" cy="281566"/>
          </a:xfrm>
        </p:grpSpPr>
        <p:sp>
          <p:nvSpPr>
            <p:cNvPr id="9009" name="Google Shape;9009;p6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62"/>
          <p:cNvGrpSpPr/>
          <p:nvPr/>
        </p:nvGrpSpPr>
        <p:grpSpPr>
          <a:xfrm>
            <a:off x="5306224" y="1831313"/>
            <a:ext cx="367925" cy="281694"/>
            <a:chOff x="5306224" y="2012313"/>
            <a:chExt cx="367925" cy="281694"/>
          </a:xfrm>
        </p:grpSpPr>
        <p:sp>
          <p:nvSpPr>
            <p:cNvPr id="9014" name="Google Shape;9014;p6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6" name="Google Shape;9016;p62"/>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7" name="Google Shape;9017;p62"/>
          <p:cNvGrpSpPr/>
          <p:nvPr/>
        </p:nvGrpSpPr>
        <p:grpSpPr>
          <a:xfrm>
            <a:off x="6195998" y="1802102"/>
            <a:ext cx="368308" cy="338746"/>
            <a:chOff x="6195998" y="1983102"/>
            <a:chExt cx="368308" cy="338746"/>
          </a:xfrm>
        </p:grpSpPr>
        <p:sp>
          <p:nvSpPr>
            <p:cNvPr id="9018" name="Google Shape;9018;p6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2"/>
          <p:cNvGrpSpPr/>
          <p:nvPr/>
        </p:nvGrpSpPr>
        <p:grpSpPr>
          <a:xfrm>
            <a:off x="7542031" y="1830835"/>
            <a:ext cx="369072" cy="280037"/>
            <a:chOff x="7542031" y="2011835"/>
            <a:chExt cx="369072" cy="280037"/>
          </a:xfrm>
        </p:grpSpPr>
        <p:sp>
          <p:nvSpPr>
            <p:cNvPr id="9022" name="Google Shape;9022;p6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62"/>
          <p:cNvGrpSpPr/>
          <p:nvPr/>
        </p:nvGrpSpPr>
        <p:grpSpPr>
          <a:xfrm>
            <a:off x="8010427" y="3167503"/>
            <a:ext cx="278795" cy="351615"/>
            <a:chOff x="8010427" y="3348503"/>
            <a:chExt cx="278795" cy="351615"/>
          </a:xfrm>
        </p:grpSpPr>
        <p:sp>
          <p:nvSpPr>
            <p:cNvPr id="9032" name="Google Shape;9032;p6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6" name="Google Shape;9036;p62"/>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7" name="Google Shape;9037;p62"/>
          <p:cNvGrpSpPr/>
          <p:nvPr/>
        </p:nvGrpSpPr>
        <p:grpSpPr>
          <a:xfrm>
            <a:off x="7141900" y="3168204"/>
            <a:ext cx="281057" cy="351010"/>
            <a:chOff x="7141900" y="3349204"/>
            <a:chExt cx="281057" cy="351010"/>
          </a:xfrm>
        </p:grpSpPr>
        <p:sp>
          <p:nvSpPr>
            <p:cNvPr id="9038" name="Google Shape;9038;p6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62"/>
          <p:cNvGrpSpPr/>
          <p:nvPr/>
        </p:nvGrpSpPr>
        <p:grpSpPr>
          <a:xfrm>
            <a:off x="5314188" y="3169032"/>
            <a:ext cx="363752" cy="353113"/>
            <a:chOff x="5314188" y="3350032"/>
            <a:chExt cx="363752" cy="353113"/>
          </a:xfrm>
        </p:grpSpPr>
        <p:sp>
          <p:nvSpPr>
            <p:cNvPr id="9042" name="Google Shape;9042;p6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62"/>
          <p:cNvGrpSpPr/>
          <p:nvPr/>
        </p:nvGrpSpPr>
        <p:grpSpPr>
          <a:xfrm>
            <a:off x="5829984" y="3169032"/>
            <a:ext cx="220755" cy="352348"/>
            <a:chOff x="5829984" y="3350032"/>
            <a:chExt cx="220755" cy="352348"/>
          </a:xfrm>
        </p:grpSpPr>
        <p:sp>
          <p:nvSpPr>
            <p:cNvPr id="9045" name="Google Shape;9045;p6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62"/>
          <p:cNvGrpSpPr/>
          <p:nvPr/>
        </p:nvGrpSpPr>
        <p:grpSpPr>
          <a:xfrm>
            <a:off x="4882170" y="3168841"/>
            <a:ext cx="358464" cy="352316"/>
            <a:chOff x="4882170" y="3349841"/>
            <a:chExt cx="358464" cy="352316"/>
          </a:xfrm>
        </p:grpSpPr>
        <p:sp>
          <p:nvSpPr>
            <p:cNvPr id="9050" name="Google Shape;9050;p6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2" name="Google Shape;9052;p62"/>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2"/>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4" name="Google Shape;9054;p62"/>
          <p:cNvGrpSpPr/>
          <p:nvPr/>
        </p:nvGrpSpPr>
        <p:grpSpPr>
          <a:xfrm>
            <a:off x="3044965" y="2254220"/>
            <a:ext cx="400194" cy="324316"/>
            <a:chOff x="3044965" y="2435220"/>
            <a:chExt cx="400194" cy="324316"/>
          </a:xfrm>
        </p:grpSpPr>
        <p:sp>
          <p:nvSpPr>
            <p:cNvPr id="9055" name="Google Shape;9055;p6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2"/>
          <p:cNvGrpSpPr/>
          <p:nvPr/>
        </p:nvGrpSpPr>
        <p:grpSpPr>
          <a:xfrm>
            <a:off x="6203579" y="3167981"/>
            <a:ext cx="351615" cy="350373"/>
            <a:chOff x="6203579" y="3348981"/>
            <a:chExt cx="351615" cy="350373"/>
          </a:xfrm>
        </p:grpSpPr>
        <p:sp>
          <p:nvSpPr>
            <p:cNvPr id="9059" name="Google Shape;9059;p6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62"/>
          <p:cNvGrpSpPr/>
          <p:nvPr/>
        </p:nvGrpSpPr>
        <p:grpSpPr>
          <a:xfrm>
            <a:off x="4878379" y="2292892"/>
            <a:ext cx="367161" cy="287523"/>
            <a:chOff x="4878379" y="2473892"/>
            <a:chExt cx="367161" cy="287523"/>
          </a:xfrm>
        </p:grpSpPr>
        <p:sp>
          <p:nvSpPr>
            <p:cNvPr id="9065" name="Google Shape;9065;p6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2"/>
          <p:cNvGrpSpPr/>
          <p:nvPr/>
        </p:nvGrpSpPr>
        <p:grpSpPr>
          <a:xfrm>
            <a:off x="1325719" y="2706689"/>
            <a:ext cx="290581" cy="372481"/>
            <a:chOff x="1325719" y="2887689"/>
            <a:chExt cx="290581" cy="372481"/>
          </a:xfrm>
        </p:grpSpPr>
        <p:sp>
          <p:nvSpPr>
            <p:cNvPr id="9071" name="Google Shape;9071;p6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3" name="Google Shape;9073;p62"/>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4" name="Google Shape;9074;p62"/>
          <p:cNvGrpSpPr/>
          <p:nvPr/>
        </p:nvGrpSpPr>
        <p:grpSpPr>
          <a:xfrm>
            <a:off x="3510335" y="2711499"/>
            <a:ext cx="360726" cy="361204"/>
            <a:chOff x="3510335" y="2892499"/>
            <a:chExt cx="360726" cy="361204"/>
          </a:xfrm>
        </p:grpSpPr>
        <p:sp>
          <p:nvSpPr>
            <p:cNvPr id="9075" name="Google Shape;9075;p6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2"/>
          <p:cNvGrpSpPr/>
          <p:nvPr/>
        </p:nvGrpSpPr>
        <p:grpSpPr>
          <a:xfrm>
            <a:off x="3086313" y="2696049"/>
            <a:ext cx="320143" cy="392581"/>
            <a:chOff x="3086313" y="2877049"/>
            <a:chExt cx="320143" cy="392581"/>
          </a:xfrm>
        </p:grpSpPr>
        <p:sp>
          <p:nvSpPr>
            <p:cNvPr id="9081" name="Google Shape;9081;p6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3" name="Google Shape;9093;p62"/>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62"/>
          <p:cNvGrpSpPr/>
          <p:nvPr/>
        </p:nvGrpSpPr>
        <p:grpSpPr>
          <a:xfrm>
            <a:off x="861113" y="2704746"/>
            <a:ext cx="333809" cy="373277"/>
            <a:chOff x="861113" y="2885746"/>
            <a:chExt cx="333809" cy="373277"/>
          </a:xfrm>
        </p:grpSpPr>
        <p:sp>
          <p:nvSpPr>
            <p:cNvPr id="9095" name="Google Shape;9095;p6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8" name="Google Shape;9098;p62"/>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0" name="Google Shape;9100;p62"/>
          <p:cNvGrpSpPr/>
          <p:nvPr/>
        </p:nvGrpSpPr>
        <p:grpSpPr>
          <a:xfrm>
            <a:off x="1297654" y="1323481"/>
            <a:ext cx="349354" cy="362223"/>
            <a:chOff x="1297654" y="1504481"/>
            <a:chExt cx="349354" cy="362223"/>
          </a:xfrm>
        </p:grpSpPr>
        <p:sp>
          <p:nvSpPr>
            <p:cNvPr id="9101" name="Google Shape;9101;p6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4" name="Google Shape;9104;p62"/>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5" name="Google Shape;9105;p62"/>
          <p:cNvGrpSpPr/>
          <p:nvPr/>
        </p:nvGrpSpPr>
        <p:grpSpPr>
          <a:xfrm>
            <a:off x="852385" y="1329916"/>
            <a:ext cx="353145" cy="351998"/>
            <a:chOff x="852385" y="1510916"/>
            <a:chExt cx="353145" cy="351998"/>
          </a:xfrm>
        </p:grpSpPr>
        <p:sp>
          <p:nvSpPr>
            <p:cNvPr id="9106" name="Google Shape;9106;p6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62"/>
          <p:cNvGrpSpPr/>
          <p:nvPr/>
        </p:nvGrpSpPr>
        <p:grpSpPr>
          <a:xfrm>
            <a:off x="1745217" y="1334471"/>
            <a:ext cx="343269" cy="342505"/>
            <a:chOff x="1745217" y="1515471"/>
            <a:chExt cx="343269" cy="342505"/>
          </a:xfrm>
        </p:grpSpPr>
        <p:sp>
          <p:nvSpPr>
            <p:cNvPr id="9110" name="Google Shape;9110;p6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4" name="Google Shape;9114;p62"/>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5" name="Google Shape;9115;p62"/>
          <p:cNvGrpSpPr/>
          <p:nvPr/>
        </p:nvGrpSpPr>
        <p:grpSpPr>
          <a:xfrm>
            <a:off x="3042703" y="1348137"/>
            <a:ext cx="411535" cy="315587"/>
            <a:chOff x="3042703" y="1529137"/>
            <a:chExt cx="411535" cy="315587"/>
          </a:xfrm>
        </p:grpSpPr>
        <p:sp>
          <p:nvSpPr>
            <p:cNvPr id="9116" name="Google Shape;9116;p6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2"/>
          <p:cNvGrpSpPr/>
          <p:nvPr/>
        </p:nvGrpSpPr>
        <p:grpSpPr>
          <a:xfrm>
            <a:off x="2629289" y="1363682"/>
            <a:ext cx="350501" cy="284497"/>
            <a:chOff x="2629289" y="1544682"/>
            <a:chExt cx="350501" cy="284497"/>
          </a:xfrm>
        </p:grpSpPr>
        <p:sp>
          <p:nvSpPr>
            <p:cNvPr id="9127" name="Google Shape;9127;p6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62"/>
          <p:cNvGrpSpPr/>
          <p:nvPr/>
        </p:nvGrpSpPr>
        <p:grpSpPr>
          <a:xfrm>
            <a:off x="5305077" y="1321633"/>
            <a:ext cx="367893" cy="365218"/>
            <a:chOff x="5305077" y="1502633"/>
            <a:chExt cx="367893" cy="365218"/>
          </a:xfrm>
        </p:grpSpPr>
        <p:sp>
          <p:nvSpPr>
            <p:cNvPr id="9133" name="Google Shape;9133;p6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2"/>
          <p:cNvGrpSpPr/>
          <p:nvPr/>
        </p:nvGrpSpPr>
        <p:grpSpPr>
          <a:xfrm>
            <a:off x="7100170" y="1319117"/>
            <a:ext cx="368308" cy="367033"/>
            <a:chOff x="7100170" y="1500117"/>
            <a:chExt cx="368308" cy="367033"/>
          </a:xfrm>
        </p:grpSpPr>
        <p:sp>
          <p:nvSpPr>
            <p:cNvPr id="9136" name="Google Shape;9136;p6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9" name="Google Shape;9149;p62"/>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0" name="Google Shape;9150;p62"/>
          <p:cNvGrpSpPr/>
          <p:nvPr/>
        </p:nvGrpSpPr>
        <p:grpSpPr>
          <a:xfrm>
            <a:off x="6649231" y="1319021"/>
            <a:ext cx="390287" cy="367065"/>
            <a:chOff x="6649231" y="1500021"/>
            <a:chExt cx="390287" cy="367065"/>
          </a:xfrm>
        </p:grpSpPr>
        <p:sp>
          <p:nvSpPr>
            <p:cNvPr id="9151" name="Google Shape;9151;p6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62"/>
          <p:cNvGrpSpPr/>
          <p:nvPr/>
        </p:nvGrpSpPr>
        <p:grpSpPr>
          <a:xfrm>
            <a:off x="5746938" y="1362503"/>
            <a:ext cx="387261" cy="280356"/>
            <a:chOff x="5746938" y="1543503"/>
            <a:chExt cx="387261" cy="280356"/>
          </a:xfrm>
        </p:grpSpPr>
        <p:sp>
          <p:nvSpPr>
            <p:cNvPr id="9164" name="Google Shape;9164;p6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62"/>
          <p:cNvGrpSpPr/>
          <p:nvPr/>
        </p:nvGrpSpPr>
        <p:grpSpPr>
          <a:xfrm>
            <a:off x="6196730" y="1344346"/>
            <a:ext cx="369072" cy="317467"/>
            <a:chOff x="6196730" y="1525346"/>
            <a:chExt cx="369072" cy="317467"/>
          </a:xfrm>
        </p:grpSpPr>
        <p:sp>
          <p:nvSpPr>
            <p:cNvPr id="9167" name="Google Shape;9167;p6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2"/>
          <p:cNvGrpSpPr/>
          <p:nvPr/>
        </p:nvGrpSpPr>
        <p:grpSpPr>
          <a:xfrm>
            <a:off x="4940592" y="1319690"/>
            <a:ext cx="246558" cy="367161"/>
            <a:chOff x="4940592" y="1500690"/>
            <a:chExt cx="246558" cy="367161"/>
          </a:xfrm>
        </p:grpSpPr>
        <p:sp>
          <p:nvSpPr>
            <p:cNvPr id="9171" name="Google Shape;9171;p6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62"/>
          <p:cNvGrpSpPr/>
          <p:nvPr/>
        </p:nvGrpSpPr>
        <p:grpSpPr>
          <a:xfrm>
            <a:off x="7964906" y="1318894"/>
            <a:ext cx="380858" cy="367575"/>
            <a:chOff x="7964906" y="1499894"/>
            <a:chExt cx="380858" cy="367575"/>
          </a:xfrm>
        </p:grpSpPr>
        <p:sp>
          <p:nvSpPr>
            <p:cNvPr id="9176" name="Google Shape;9176;p6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9" name="Google Shape;9179;p62"/>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0" name="Google Shape;9180;p62"/>
          <p:cNvGrpSpPr/>
          <p:nvPr/>
        </p:nvGrpSpPr>
        <p:grpSpPr>
          <a:xfrm>
            <a:off x="8007400" y="2721278"/>
            <a:ext cx="285230" cy="355597"/>
            <a:chOff x="8007400" y="2902278"/>
            <a:chExt cx="285230" cy="355597"/>
          </a:xfrm>
        </p:grpSpPr>
        <p:sp>
          <p:nvSpPr>
            <p:cNvPr id="9181" name="Google Shape;9181;p6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62"/>
          <p:cNvGrpSpPr/>
          <p:nvPr/>
        </p:nvGrpSpPr>
        <p:grpSpPr>
          <a:xfrm>
            <a:off x="6219124" y="2721788"/>
            <a:ext cx="318231" cy="355470"/>
            <a:chOff x="6219124" y="2902788"/>
            <a:chExt cx="318231" cy="355470"/>
          </a:xfrm>
        </p:grpSpPr>
        <p:sp>
          <p:nvSpPr>
            <p:cNvPr id="9184" name="Google Shape;9184;p6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62"/>
          <p:cNvGrpSpPr/>
          <p:nvPr/>
        </p:nvGrpSpPr>
        <p:grpSpPr>
          <a:xfrm>
            <a:off x="4969421" y="2721852"/>
            <a:ext cx="185109" cy="355406"/>
            <a:chOff x="4969421" y="2902852"/>
            <a:chExt cx="185109" cy="355406"/>
          </a:xfrm>
        </p:grpSpPr>
        <p:sp>
          <p:nvSpPr>
            <p:cNvPr id="9188" name="Google Shape;9188;p6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4" name="Google Shape;9194;p62"/>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6" name="Google Shape;9196;p62"/>
          <p:cNvGrpSpPr/>
          <p:nvPr/>
        </p:nvGrpSpPr>
        <p:grpSpPr>
          <a:xfrm>
            <a:off x="6685259" y="2721852"/>
            <a:ext cx="311414" cy="355406"/>
            <a:chOff x="6685259" y="2902852"/>
            <a:chExt cx="311414" cy="355406"/>
          </a:xfrm>
        </p:grpSpPr>
        <p:sp>
          <p:nvSpPr>
            <p:cNvPr id="9197" name="Google Shape;9197;p6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62"/>
          <p:cNvGrpSpPr/>
          <p:nvPr/>
        </p:nvGrpSpPr>
        <p:grpSpPr>
          <a:xfrm>
            <a:off x="5309250" y="2722170"/>
            <a:ext cx="359579" cy="355852"/>
            <a:chOff x="5309250" y="2903170"/>
            <a:chExt cx="359579" cy="355852"/>
          </a:xfrm>
        </p:grpSpPr>
        <p:sp>
          <p:nvSpPr>
            <p:cNvPr id="9201" name="Google Shape;9201;p6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2"/>
          <p:cNvGrpSpPr/>
          <p:nvPr/>
        </p:nvGrpSpPr>
        <p:grpSpPr>
          <a:xfrm>
            <a:off x="2199565" y="2240172"/>
            <a:ext cx="312179" cy="353431"/>
            <a:chOff x="2199565" y="2421172"/>
            <a:chExt cx="312179" cy="353431"/>
          </a:xfrm>
        </p:grpSpPr>
        <p:sp>
          <p:nvSpPr>
            <p:cNvPr id="9205" name="Google Shape;9205;p6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2"/>
          <p:cNvGrpSpPr/>
          <p:nvPr/>
        </p:nvGrpSpPr>
        <p:grpSpPr>
          <a:xfrm>
            <a:off x="1750887" y="2244727"/>
            <a:ext cx="320143" cy="343269"/>
            <a:chOff x="1750887" y="2425727"/>
            <a:chExt cx="320143" cy="343269"/>
          </a:xfrm>
        </p:grpSpPr>
        <p:sp>
          <p:nvSpPr>
            <p:cNvPr id="9208" name="Google Shape;9208;p6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2"/>
          <p:cNvGrpSpPr/>
          <p:nvPr/>
        </p:nvGrpSpPr>
        <p:grpSpPr>
          <a:xfrm>
            <a:off x="1298037" y="2244727"/>
            <a:ext cx="338364" cy="342887"/>
            <a:chOff x="1298037" y="2425727"/>
            <a:chExt cx="338364" cy="342887"/>
          </a:xfrm>
        </p:grpSpPr>
        <p:sp>
          <p:nvSpPr>
            <p:cNvPr id="9211" name="Google Shape;9211;p6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5" name="Google Shape;9215;p62"/>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6" name="Google Shape;9216;p62"/>
          <p:cNvGrpSpPr/>
          <p:nvPr/>
        </p:nvGrpSpPr>
        <p:grpSpPr>
          <a:xfrm>
            <a:off x="3974207" y="2248009"/>
            <a:ext cx="320143" cy="338491"/>
            <a:chOff x="3974207" y="2429009"/>
            <a:chExt cx="320143" cy="338491"/>
          </a:xfrm>
        </p:grpSpPr>
        <p:sp>
          <p:nvSpPr>
            <p:cNvPr id="9217" name="Google Shape;9217;p6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2"/>
          <p:cNvGrpSpPr/>
          <p:nvPr/>
        </p:nvGrpSpPr>
        <p:grpSpPr>
          <a:xfrm>
            <a:off x="2623237" y="2250047"/>
            <a:ext cx="355024" cy="332630"/>
            <a:chOff x="2623237" y="2431047"/>
            <a:chExt cx="355024" cy="332630"/>
          </a:xfrm>
        </p:grpSpPr>
        <p:sp>
          <p:nvSpPr>
            <p:cNvPr id="9220" name="Google Shape;9220;p6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2"/>
          <p:cNvGrpSpPr/>
          <p:nvPr/>
        </p:nvGrpSpPr>
        <p:grpSpPr>
          <a:xfrm>
            <a:off x="6657194" y="2253073"/>
            <a:ext cx="375507" cy="367925"/>
            <a:chOff x="6657194" y="2434073"/>
            <a:chExt cx="375507" cy="367925"/>
          </a:xfrm>
        </p:grpSpPr>
        <p:sp>
          <p:nvSpPr>
            <p:cNvPr id="9225" name="Google Shape;9225;p6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2"/>
          <p:cNvGrpSpPr/>
          <p:nvPr/>
        </p:nvGrpSpPr>
        <p:grpSpPr>
          <a:xfrm>
            <a:off x="7101317" y="2260655"/>
            <a:ext cx="367925" cy="352380"/>
            <a:chOff x="7101317" y="2441655"/>
            <a:chExt cx="367925" cy="352380"/>
          </a:xfrm>
        </p:grpSpPr>
        <p:sp>
          <p:nvSpPr>
            <p:cNvPr id="9229" name="Google Shape;9229;p6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62"/>
          <p:cNvGrpSpPr/>
          <p:nvPr/>
        </p:nvGrpSpPr>
        <p:grpSpPr>
          <a:xfrm>
            <a:off x="5756399" y="2253456"/>
            <a:ext cx="367925" cy="367161"/>
            <a:chOff x="5756399" y="2434456"/>
            <a:chExt cx="367925" cy="367161"/>
          </a:xfrm>
        </p:grpSpPr>
        <p:sp>
          <p:nvSpPr>
            <p:cNvPr id="9232" name="Google Shape;9232;p6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9" name="Google Shape;9239;p62"/>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2"/>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1" name="Google Shape;9241;p62"/>
          <p:cNvGrpSpPr/>
          <p:nvPr/>
        </p:nvGrpSpPr>
        <p:grpSpPr>
          <a:xfrm>
            <a:off x="7964906" y="2253073"/>
            <a:ext cx="373627" cy="367925"/>
            <a:chOff x="7964906" y="2434073"/>
            <a:chExt cx="373627" cy="367925"/>
          </a:xfrm>
        </p:grpSpPr>
        <p:sp>
          <p:nvSpPr>
            <p:cNvPr id="9242" name="Google Shape;9242;p6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62"/>
          <p:cNvGrpSpPr/>
          <p:nvPr/>
        </p:nvGrpSpPr>
        <p:grpSpPr>
          <a:xfrm>
            <a:off x="6194086" y="2256737"/>
            <a:ext cx="369837" cy="360471"/>
            <a:chOff x="6194086" y="2437737"/>
            <a:chExt cx="369837" cy="360471"/>
          </a:xfrm>
        </p:grpSpPr>
        <p:sp>
          <p:nvSpPr>
            <p:cNvPr id="9245" name="Google Shape;9245;p6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7" name="Google Shape;9247;p62"/>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248" name="Google Shape;9248;p62"/>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2"/>
        <p:cNvGrpSpPr/>
        <p:nvPr/>
      </p:nvGrpSpPr>
      <p:grpSpPr>
        <a:xfrm>
          <a:off x="0" y="0"/>
          <a:ext cx="0" cy="0"/>
          <a:chOff x="0" y="0"/>
          <a:chExt cx="0" cy="0"/>
        </a:xfrm>
      </p:grpSpPr>
      <p:grpSp>
        <p:nvGrpSpPr>
          <p:cNvPr id="9253" name="Google Shape;9253;p63"/>
          <p:cNvGrpSpPr/>
          <p:nvPr/>
        </p:nvGrpSpPr>
        <p:grpSpPr>
          <a:xfrm>
            <a:off x="3122257" y="1334344"/>
            <a:ext cx="294850" cy="349434"/>
            <a:chOff x="3122257" y="1508594"/>
            <a:chExt cx="294850" cy="349434"/>
          </a:xfrm>
        </p:grpSpPr>
        <p:sp>
          <p:nvSpPr>
            <p:cNvPr id="9254" name="Google Shape;9254;p6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63"/>
          <p:cNvGrpSpPr/>
          <p:nvPr/>
        </p:nvGrpSpPr>
        <p:grpSpPr>
          <a:xfrm>
            <a:off x="910723" y="1333962"/>
            <a:ext cx="251660" cy="350166"/>
            <a:chOff x="910723" y="1508212"/>
            <a:chExt cx="251660" cy="350166"/>
          </a:xfrm>
        </p:grpSpPr>
        <p:sp>
          <p:nvSpPr>
            <p:cNvPr id="9260" name="Google Shape;9260;p6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63"/>
          <p:cNvGrpSpPr/>
          <p:nvPr/>
        </p:nvGrpSpPr>
        <p:grpSpPr>
          <a:xfrm>
            <a:off x="1308631" y="1333580"/>
            <a:ext cx="350166" cy="350198"/>
            <a:chOff x="1308631" y="1507830"/>
            <a:chExt cx="350166" cy="350198"/>
          </a:xfrm>
        </p:grpSpPr>
        <p:sp>
          <p:nvSpPr>
            <p:cNvPr id="9278" name="Google Shape;9278;p6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63"/>
          <p:cNvGrpSpPr/>
          <p:nvPr/>
        </p:nvGrpSpPr>
        <p:grpSpPr>
          <a:xfrm>
            <a:off x="1756921" y="1335489"/>
            <a:ext cx="345997" cy="345997"/>
            <a:chOff x="1756921" y="1509739"/>
            <a:chExt cx="345997" cy="345997"/>
          </a:xfrm>
        </p:grpSpPr>
        <p:sp>
          <p:nvSpPr>
            <p:cNvPr id="9283" name="Google Shape;9283;p6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63"/>
          <p:cNvGrpSpPr/>
          <p:nvPr/>
        </p:nvGrpSpPr>
        <p:grpSpPr>
          <a:xfrm>
            <a:off x="2216956" y="1336253"/>
            <a:ext cx="318721" cy="345615"/>
            <a:chOff x="2216956" y="1510503"/>
            <a:chExt cx="318721" cy="345615"/>
          </a:xfrm>
        </p:grpSpPr>
        <p:sp>
          <p:nvSpPr>
            <p:cNvPr id="9301" name="Google Shape;9301;p6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3"/>
          <p:cNvGrpSpPr/>
          <p:nvPr/>
        </p:nvGrpSpPr>
        <p:grpSpPr>
          <a:xfrm>
            <a:off x="3988156" y="1394211"/>
            <a:ext cx="349052" cy="230049"/>
            <a:chOff x="3988156" y="1568461"/>
            <a:chExt cx="349052" cy="230049"/>
          </a:xfrm>
        </p:grpSpPr>
        <p:sp>
          <p:nvSpPr>
            <p:cNvPr id="9307" name="Google Shape;9307;p6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63"/>
          <p:cNvGrpSpPr/>
          <p:nvPr/>
        </p:nvGrpSpPr>
        <p:grpSpPr>
          <a:xfrm>
            <a:off x="2633037" y="1325623"/>
            <a:ext cx="379002" cy="366112"/>
            <a:chOff x="2633037" y="1499873"/>
            <a:chExt cx="379002" cy="366112"/>
          </a:xfrm>
        </p:grpSpPr>
        <p:sp>
          <p:nvSpPr>
            <p:cNvPr id="9315" name="Google Shape;9315;p6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3"/>
          <p:cNvGrpSpPr/>
          <p:nvPr/>
        </p:nvGrpSpPr>
        <p:grpSpPr>
          <a:xfrm>
            <a:off x="6675256" y="1341919"/>
            <a:ext cx="327823" cy="357009"/>
            <a:chOff x="6675256" y="1516169"/>
            <a:chExt cx="327823" cy="357009"/>
          </a:xfrm>
        </p:grpSpPr>
        <p:sp>
          <p:nvSpPr>
            <p:cNvPr id="9322" name="Google Shape;9322;p6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3"/>
          <p:cNvGrpSpPr/>
          <p:nvPr/>
        </p:nvGrpSpPr>
        <p:grpSpPr>
          <a:xfrm>
            <a:off x="8020159" y="1342301"/>
            <a:ext cx="300897" cy="356627"/>
            <a:chOff x="8020159" y="1516551"/>
            <a:chExt cx="300897" cy="356627"/>
          </a:xfrm>
        </p:grpSpPr>
        <p:sp>
          <p:nvSpPr>
            <p:cNvPr id="9332" name="Google Shape;9332;p6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63"/>
          <p:cNvGrpSpPr/>
          <p:nvPr/>
        </p:nvGrpSpPr>
        <p:grpSpPr>
          <a:xfrm>
            <a:off x="5377363" y="1341919"/>
            <a:ext cx="257357" cy="356627"/>
            <a:chOff x="5377363" y="1516169"/>
            <a:chExt cx="257357" cy="356627"/>
          </a:xfrm>
        </p:grpSpPr>
        <p:sp>
          <p:nvSpPr>
            <p:cNvPr id="9338" name="Google Shape;9338;p6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63"/>
          <p:cNvGrpSpPr/>
          <p:nvPr/>
        </p:nvGrpSpPr>
        <p:grpSpPr>
          <a:xfrm>
            <a:off x="4880567" y="1361620"/>
            <a:ext cx="356245" cy="317607"/>
            <a:chOff x="4880567" y="1535870"/>
            <a:chExt cx="356245" cy="317607"/>
          </a:xfrm>
        </p:grpSpPr>
        <p:sp>
          <p:nvSpPr>
            <p:cNvPr id="9356" name="Google Shape;9356;p6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3"/>
          <p:cNvGrpSpPr/>
          <p:nvPr/>
        </p:nvGrpSpPr>
        <p:grpSpPr>
          <a:xfrm>
            <a:off x="5771483" y="1341537"/>
            <a:ext cx="357359" cy="357391"/>
            <a:chOff x="5771483" y="1515787"/>
            <a:chExt cx="357359" cy="357391"/>
          </a:xfrm>
        </p:grpSpPr>
        <p:sp>
          <p:nvSpPr>
            <p:cNvPr id="9362" name="Google Shape;9362;p6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63"/>
          <p:cNvGrpSpPr/>
          <p:nvPr/>
        </p:nvGrpSpPr>
        <p:grpSpPr>
          <a:xfrm>
            <a:off x="7121669" y="1359360"/>
            <a:ext cx="321362" cy="321362"/>
            <a:chOff x="7121669" y="1533610"/>
            <a:chExt cx="321362" cy="321362"/>
          </a:xfrm>
        </p:grpSpPr>
        <p:sp>
          <p:nvSpPr>
            <p:cNvPr id="9367" name="Google Shape;9367;p6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63"/>
          <p:cNvGrpSpPr/>
          <p:nvPr/>
        </p:nvGrpSpPr>
        <p:grpSpPr>
          <a:xfrm>
            <a:off x="7562766" y="1340614"/>
            <a:ext cx="327059" cy="360192"/>
            <a:chOff x="7562766" y="1514864"/>
            <a:chExt cx="327059" cy="360192"/>
          </a:xfrm>
        </p:grpSpPr>
        <p:sp>
          <p:nvSpPr>
            <p:cNvPr id="9372" name="Google Shape;9372;p6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3"/>
          <p:cNvGrpSpPr/>
          <p:nvPr/>
        </p:nvGrpSpPr>
        <p:grpSpPr>
          <a:xfrm>
            <a:off x="6221229" y="1324423"/>
            <a:ext cx="361636" cy="362183"/>
            <a:chOff x="6259175" y="1559008"/>
            <a:chExt cx="271743" cy="272093"/>
          </a:xfrm>
        </p:grpSpPr>
        <p:sp>
          <p:nvSpPr>
            <p:cNvPr id="9377" name="Google Shape;9377;p6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3"/>
          <p:cNvGrpSpPr/>
          <p:nvPr/>
        </p:nvGrpSpPr>
        <p:grpSpPr>
          <a:xfrm>
            <a:off x="6671087" y="1835054"/>
            <a:ext cx="332757" cy="281833"/>
            <a:chOff x="6671087" y="2009304"/>
            <a:chExt cx="332757" cy="281833"/>
          </a:xfrm>
        </p:grpSpPr>
        <p:sp>
          <p:nvSpPr>
            <p:cNvPr id="9395" name="Google Shape;9395;p6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7" name="Google Shape;9397;p63"/>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8" name="Google Shape;9398;p63"/>
          <p:cNvGrpSpPr/>
          <p:nvPr/>
        </p:nvGrpSpPr>
        <p:grpSpPr>
          <a:xfrm>
            <a:off x="2201806" y="1802335"/>
            <a:ext cx="349784" cy="349434"/>
            <a:chOff x="2201806" y="1976585"/>
            <a:chExt cx="349784" cy="349434"/>
          </a:xfrm>
        </p:grpSpPr>
        <p:sp>
          <p:nvSpPr>
            <p:cNvPr id="9399" name="Google Shape;9399;p6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3"/>
          <p:cNvGrpSpPr/>
          <p:nvPr/>
        </p:nvGrpSpPr>
        <p:grpSpPr>
          <a:xfrm>
            <a:off x="3094217" y="1802335"/>
            <a:ext cx="350198" cy="350548"/>
            <a:chOff x="3094217" y="1976585"/>
            <a:chExt cx="350198" cy="350548"/>
          </a:xfrm>
        </p:grpSpPr>
        <p:sp>
          <p:nvSpPr>
            <p:cNvPr id="9404" name="Google Shape;9404;p6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7" name="Google Shape;9417;p63"/>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8" name="Google Shape;9418;p63"/>
          <p:cNvGrpSpPr/>
          <p:nvPr/>
        </p:nvGrpSpPr>
        <p:grpSpPr>
          <a:xfrm>
            <a:off x="3979435" y="1802335"/>
            <a:ext cx="345265" cy="349848"/>
            <a:chOff x="3979435" y="1976585"/>
            <a:chExt cx="345265" cy="349848"/>
          </a:xfrm>
        </p:grpSpPr>
        <p:sp>
          <p:nvSpPr>
            <p:cNvPr id="9419" name="Google Shape;9419;p6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3"/>
          <p:cNvGrpSpPr/>
          <p:nvPr/>
        </p:nvGrpSpPr>
        <p:grpSpPr>
          <a:xfrm>
            <a:off x="3541011" y="1334344"/>
            <a:ext cx="350166" cy="349434"/>
            <a:chOff x="3541011" y="1508594"/>
            <a:chExt cx="350166" cy="349434"/>
          </a:xfrm>
        </p:grpSpPr>
        <p:sp>
          <p:nvSpPr>
            <p:cNvPr id="9437" name="Google Shape;9437;p6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3"/>
          <p:cNvGrpSpPr/>
          <p:nvPr/>
        </p:nvGrpSpPr>
        <p:grpSpPr>
          <a:xfrm>
            <a:off x="3576626" y="1801571"/>
            <a:ext cx="284251" cy="351694"/>
            <a:chOff x="3576626" y="1975821"/>
            <a:chExt cx="284251" cy="351694"/>
          </a:xfrm>
        </p:grpSpPr>
        <p:sp>
          <p:nvSpPr>
            <p:cNvPr id="9451" name="Google Shape;9451;p6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63"/>
          <p:cNvGrpSpPr/>
          <p:nvPr/>
        </p:nvGrpSpPr>
        <p:grpSpPr>
          <a:xfrm>
            <a:off x="2722090" y="2715912"/>
            <a:ext cx="238770" cy="371841"/>
            <a:chOff x="2722090" y="2890162"/>
            <a:chExt cx="238770" cy="371841"/>
          </a:xfrm>
        </p:grpSpPr>
        <p:sp>
          <p:nvSpPr>
            <p:cNvPr id="9455" name="Google Shape;9455;p6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8" name="Google Shape;9458;p63"/>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9" name="Google Shape;9459;p63"/>
          <p:cNvGrpSpPr/>
          <p:nvPr/>
        </p:nvGrpSpPr>
        <p:grpSpPr>
          <a:xfrm>
            <a:off x="6216367" y="1795906"/>
            <a:ext cx="361147" cy="361147"/>
            <a:chOff x="6216367" y="1970156"/>
            <a:chExt cx="361147" cy="361147"/>
          </a:xfrm>
        </p:grpSpPr>
        <p:sp>
          <p:nvSpPr>
            <p:cNvPr id="9460" name="Google Shape;9460;p6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3"/>
          <p:cNvGrpSpPr/>
          <p:nvPr/>
        </p:nvGrpSpPr>
        <p:grpSpPr>
          <a:xfrm>
            <a:off x="1289311" y="2751972"/>
            <a:ext cx="408156" cy="299783"/>
            <a:chOff x="1289311" y="2926222"/>
            <a:chExt cx="408156" cy="299783"/>
          </a:xfrm>
        </p:grpSpPr>
        <p:sp>
          <p:nvSpPr>
            <p:cNvPr id="9465" name="Google Shape;9465;p6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3"/>
          <p:cNvGrpSpPr/>
          <p:nvPr/>
        </p:nvGrpSpPr>
        <p:grpSpPr>
          <a:xfrm>
            <a:off x="7978465" y="1795142"/>
            <a:ext cx="361147" cy="360797"/>
            <a:chOff x="7978465" y="1969392"/>
            <a:chExt cx="361147" cy="360797"/>
          </a:xfrm>
        </p:grpSpPr>
        <p:sp>
          <p:nvSpPr>
            <p:cNvPr id="9468" name="Google Shape;9468;p6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63"/>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8" name="Google Shape;9478;p63"/>
          <p:cNvGrpSpPr/>
          <p:nvPr/>
        </p:nvGrpSpPr>
        <p:grpSpPr>
          <a:xfrm>
            <a:off x="854261" y="2734563"/>
            <a:ext cx="377474" cy="335748"/>
            <a:chOff x="854261" y="2908813"/>
            <a:chExt cx="377474" cy="335748"/>
          </a:xfrm>
        </p:grpSpPr>
        <p:sp>
          <p:nvSpPr>
            <p:cNvPr id="9479" name="Google Shape;9479;p6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63"/>
          <p:cNvGrpSpPr/>
          <p:nvPr/>
        </p:nvGrpSpPr>
        <p:grpSpPr>
          <a:xfrm>
            <a:off x="1749728" y="2720527"/>
            <a:ext cx="386927" cy="363438"/>
            <a:chOff x="1749728" y="2894777"/>
            <a:chExt cx="386927" cy="363438"/>
          </a:xfrm>
        </p:grpSpPr>
        <p:sp>
          <p:nvSpPr>
            <p:cNvPr id="9485" name="Google Shape;9485;p6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63"/>
          <p:cNvGrpSpPr/>
          <p:nvPr/>
        </p:nvGrpSpPr>
        <p:grpSpPr>
          <a:xfrm>
            <a:off x="7098912" y="1795142"/>
            <a:ext cx="359651" cy="361560"/>
            <a:chOff x="7098912" y="1969392"/>
            <a:chExt cx="359651" cy="361560"/>
          </a:xfrm>
        </p:grpSpPr>
        <p:sp>
          <p:nvSpPr>
            <p:cNvPr id="9493" name="Google Shape;9493;p6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6" name="Google Shape;9506;p63"/>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7" name="Google Shape;9507;p63"/>
          <p:cNvGrpSpPr/>
          <p:nvPr/>
        </p:nvGrpSpPr>
        <p:grpSpPr>
          <a:xfrm>
            <a:off x="5352728" y="1815989"/>
            <a:ext cx="327091" cy="322508"/>
            <a:chOff x="5352728" y="1990239"/>
            <a:chExt cx="327091" cy="322508"/>
          </a:xfrm>
        </p:grpSpPr>
        <p:sp>
          <p:nvSpPr>
            <p:cNvPr id="9508" name="Google Shape;9508;p6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3"/>
          <p:cNvGrpSpPr/>
          <p:nvPr/>
        </p:nvGrpSpPr>
        <p:grpSpPr>
          <a:xfrm>
            <a:off x="7538896" y="1795906"/>
            <a:ext cx="361147" cy="361529"/>
            <a:chOff x="7538896" y="1970156"/>
            <a:chExt cx="361147" cy="361529"/>
          </a:xfrm>
        </p:grpSpPr>
        <p:sp>
          <p:nvSpPr>
            <p:cNvPr id="9512" name="Google Shape;9512;p6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63"/>
          <p:cNvGrpSpPr/>
          <p:nvPr/>
        </p:nvGrpSpPr>
        <p:grpSpPr>
          <a:xfrm>
            <a:off x="4896099" y="1796670"/>
            <a:ext cx="358155" cy="358123"/>
            <a:chOff x="4896099" y="1970920"/>
            <a:chExt cx="358155" cy="358123"/>
          </a:xfrm>
        </p:grpSpPr>
        <p:sp>
          <p:nvSpPr>
            <p:cNvPr id="9519" name="Google Shape;9519;p6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63"/>
          <p:cNvGrpSpPr/>
          <p:nvPr/>
        </p:nvGrpSpPr>
        <p:grpSpPr>
          <a:xfrm>
            <a:off x="4048787" y="2802769"/>
            <a:ext cx="283488" cy="198604"/>
            <a:chOff x="4048787" y="2977019"/>
            <a:chExt cx="283488" cy="198604"/>
          </a:xfrm>
        </p:grpSpPr>
        <p:sp>
          <p:nvSpPr>
            <p:cNvPr id="9523" name="Google Shape;9523;p6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3"/>
          <p:cNvGrpSpPr/>
          <p:nvPr/>
        </p:nvGrpSpPr>
        <p:grpSpPr>
          <a:xfrm>
            <a:off x="4054103" y="2255941"/>
            <a:ext cx="218687" cy="349052"/>
            <a:chOff x="4054103" y="2430191"/>
            <a:chExt cx="218687" cy="349052"/>
          </a:xfrm>
        </p:grpSpPr>
        <p:sp>
          <p:nvSpPr>
            <p:cNvPr id="9530" name="Google Shape;9530;p6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3"/>
          <p:cNvGrpSpPr/>
          <p:nvPr/>
        </p:nvGrpSpPr>
        <p:grpSpPr>
          <a:xfrm>
            <a:off x="2185128" y="2253299"/>
            <a:ext cx="382758" cy="356595"/>
            <a:chOff x="2185128" y="2427549"/>
            <a:chExt cx="382758" cy="356595"/>
          </a:xfrm>
        </p:grpSpPr>
        <p:sp>
          <p:nvSpPr>
            <p:cNvPr id="9533" name="Google Shape;9533;p6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3"/>
          <p:cNvGrpSpPr/>
          <p:nvPr/>
        </p:nvGrpSpPr>
        <p:grpSpPr>
          <a:xfrm>
            <a:off x="2656907" y="2265043"/>
            <a:ext cx="332757" cy="332343"/>
            <a:chOff x="2656907" y="2439293"/>
            <a:chExt cx="332757" cy="332343"/>
          </a:xfrm>
        </p:grpSpPr>
        <p:sp>
          <p:nvSpPr>
            <p:cNvPr id="9538" name="Google Shape;9538;p6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63"/>
          <p:cNvGrpSpPr/>
          <p:nvPr/>
        </p:nvGrpSpPr>
        <p:grpSpPr>
          <a:xfrm>
            <a:off x="1731523" y="2248366"/>
            <a:ext cx="399435" cy="365698"/>
            <a:chOff x="1731523" y="2422616"/>
            <a:chExt cx="399435" cy="365698"/>
          </a:xfrm>
        </p:grpSpPr>
        <p:sp>
          <p:nvSpPr>
            <p:cNvPr id="9546" name="Google Shape;9546;p6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63"/>
          <p:cNvGrpSpPr/>
          <p:nvPr/>
        </p:nvGrpSpPr>
        <p:grpSpPr>
          <a:xfrm>
            <a:off x="3097241" y="2259314"/>
            <a:ext cx="344883" cy="343387"/>
            <a:chOff x="3097241" y="2433564"/>
            <a:chExt cx="344883" cy="343387"/>
          </a:xfrm>
        </p:grpSpPr>
        <p:sp>
          <p:nvSpPr>
            <p:cNvPr id="9550" name="Google Shape;9550;p6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3"/>
          <p:cNvGrpSpPr/>
          <p:nvPr/>
        </p:nvGrpSpPr>
        <p:grpSpPr>
          <a:xfrm>
            <a:off x="1278299" y="2265043"/>
            <a:ext cx="410829" cy="332343"/>
            <a:chOff x="1278299" y="2439293"/>
            <a:chExt cx="410829" cy="332343"/>
          </a:xfrm>
        </p:grpSpPr>
        <p:sp>
          <p:nvSpPr>
            <p:cNvPr id="9560" name="Google Shape;9560;p6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63"/>
          <p:cNvGrpSpPr/>
          <p:nvPr/>
        </p:nvGrpSpPr>
        <p:grpSpPr>
          <a:xfrm>
            <a:off x="2661459" y="1840751"/>
            <a:ext cx="322508" cy="273494"/>
            <a:chOff x="2661459" y="2015001"/>
            <a:chExt cx="322508" cy="273494"/>
          </a:xfrm>
        </p:grpSpPr>
        <p:sp>
          <p:nvSpPr>
            <p:cNvPr id="9569" name="Google Shape;9569;p6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870939" y="2265043"/>
            <a:ext cx="331993" cy="331993"/>
            <a:chOff x="870939" y="2439293"/>
            <a:chExt cx="331993" cy="331993"/>
          </a:xfrm>
        </p:grpSpPr>
        <p:sp>
          <p:nvSpPr>
            <p:cNvPr id="9572" name="Google Shape;9572;p6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3"/>
          <p:cNvGrpSpPr/>
          <p:nvPr/>
        </p:nvGrpSpPr>
        <p:grpSpPr>
          <a:xfrm>
            <a:off x="6644957" y="2282103"/>
            <a:ext cx="371395" cy="278904"/>
            <a:chOff x="6644957" y="2456353"/>
            <a:chExt cx="371395" cy="278904"/>
          </a:xfrm>
        </p:grpSpPr>
        <p:sp>
          <p:nvSpPr>
            <p:cNvPr id="9589" name="Google Shape;9589;p6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3"/>
          <p:cNvGrpSpPr/>
          <p:nvPr/>
        </p:nvGrpSpPr>
        <p:grpSpPr>
          <a:xfrm>
            <a:off x="5388757" y="2240409"/>
            <a:ext cx="260349" cy="362292"/>
            <a:chOff x="5388757" y="2414659"/>
            <a:chExt cx="260349" cy="362292"/>
          </a:xfrm>
        </p:grpSpPr>
        <p:sp>
          <p:nvSpPr>
            <p:cNvPr id="9595" name="Google Shape;9595;p6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63"/>
          <p:cNvGrpSpPr/>
          <p:nvPr/>
        </p:nvGrpSpPr>
        <p:grpSpPr>
          <a:xfrm>
            <a:off x="3567142" y="2731507"/>
            <a:ext cx="348288" cy="340331"/>
            <a:chOff x="3567142" y="2905757"/>
            <a:chExt cx="348288" cy="340331"/>
          </a:xfrm>
        </p:grpSpPr>
        <p:sp>
          <p:nvSpPr>
            <p:cNvPr id="9616" name="Google Shape;9616;p6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63"/>
          <p:cNvGrpSpPr/>
          <p:nvPr/>
        </p:nvGrpSpPr>
        <p:grpSpPr>
          <a:xfrm>
            <a:off x="870939" y="1801571"/>
            <a:ext cx="332375" cy="350071"/>
            <a:chOff x="870939" y="1975821"/>
            <a:chExt cx="332375" cy="350071"/>
          </a:xfrm>
        </p:grpSpPr>
        <p:sp>
          <p:nvSpPr>
            <p:cNvPr id="9622" name="Google Shape;9622;p6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3"/>
          <p:cNvGrpSpPr/>
          <p:nvPr/>
        </p:nvGrpSpPr>
        <p:grpSpPr>
          <a:xfrm>
            <a:off x="7967103" y="2240791"/>
            <a:ext cx="355863" cy="361911"/>
            <a:chOff x="7967103" y="2415041"/>
            <a:chExt cx="355863" cy="361911"/>
          </a:xfrm>
        </p:grpSpPr>
        <p:sp>
          <p:nvSpPr>
            <p:cNvPr id="9627" name="Google Shape;9627;p6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63"/>
          <p:cNvGrpSpPr/>
          <p:nvPr/>
        </p:nvGrpSpPr>
        <p:grpSpPr>
          <a:xfrm>
            <a:off x="7529411" y="2240409"/>
            <a:ext cx="355863" cy="362292"/>
            <a:chOff x="7529411" y="2414659"/>
            <a:chExt cx="355863" cy="362292"/>
          </a:xfrm>
        </p:grpSpPr>
        <p:sp>
          <p:nvSpPr>
            <p:cNvPr id="9639" name="Google Shape;9639;p6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5733194" y="2257468"/>
            <a:ext cx="446826" cy="327059"/>
            <a:chOff x="5733194" y="2431718"/>
            <a:chExt cx="446826" cy="327059"/>
          </a:xfrm>
        </p:grpSpPr>
        <p:sp>
          <p:nvSpPr>
            <p:cNvPr id="9652" name="Google Shape;9652;p6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63"/>
          <p:cNvGrpSpPr/>
          <p:nvPr/>
        </p:nvGrpSpPr>
        <p:grpSpPr>
          <a:xfrm>
            <a:off x="4876780" y="2243814"/>
            <a:ext cx="407774" cy="356627"/>
            <a:chOff x="4876780" y="2418064"/>
            <a:chExt cx="407774" cy="356627"/>
          </a:xfrm>
        </p:grpSpPr>
        <p:sp>
          <p:nvSpPr>
            <p:cNvPr id="9656" name="Google Shape;9656;p6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63"/>
          <p:cNvGrpSpPr/>
          <p:nvPr/>
        </p:nvGrpSpPr>
        <p:grpSpPr>
          <a:xfrm>
            <a:off x="7070872" y="2236621"/>
            <a:ext cx="398321" cy="371013"/>
            <a:chOff x="7070872" y="2410871"/>
            <a:chExt cx="398321" cy="371013"/>
          </a:xfrm>
        </p:grpSpPr>
        <p:sp>
          <p:nvSpPr>
            <p:cNvPr id="9665" name="Google Shape;9665;p6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9" name="Google Shape;9669;p63"/>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0" name="Google Shape;9670;p63"/>
          <p:cNvGrpSpPr/>
          <p:nvPr/>
        </p:nvGrpSpPr>
        <p:grpSpPr>
          <a:xfrm>
            <a:off x="5318259" y="2807861"/>
            <a:ext cx="371013" cy="220787"/>
            <a:chOff x="5318259" y="2982111"/>
            <a:chExt cx="371013" cy="220787"/>
          </a:xfrm>
        </p:grpSpPr>
        <p:sp>
          <p:nvSpPr>
            <p:cNvPr id="9671" name="Google Shape;9671;p6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63"/>
          <p:cNvGrpSpPr/>
          <p:nvPr/>
        </p:nvGrpSpPr>
        <p:grpSpPr>
          <a:xfrm>
            <a:off x="7073928" y="2731507"/>
            <a:ext cx="371395" cy="371809"/>
            <a:chOff x="7073928" y="2905757"/>
            <a:chExt cx="371395" cy="371809"/>
          </a:xfrm>
        </p:grpSpPr>
        <p:sp>
          <p:nvSpPr>
            <p:cNvPr id="9680" name="Google Shape;9680;p6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63"/>
          <p:cNvGrpSpPr/>
          <p:nvPr/>
        </p:nvGrpSpPr>
        <p:grpSpPr>
          <a:xfrm>
            <a:off x="6188327" y="2781158"/>
            <a:ext cx="371395" cy="272857"/>
            <a:chOff x="6188327" y="2955408"/>
            <a:chExt cx="371395" cy="272857"/>
          </a:xfrm>
        </p:grpSpPr>
        <p:sp>
          <p:nvSpPr>
            <p:cNvPr id="9684" name="Google Shape;9684;p6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3"/>
          <p:cNvGrpSpPr/>
          <p:nvPr/>
        </p:nvGrpSpPr>
        <p:grpSpPr>
          <a:xfrm>
            <a:off x="7521454" y="2731889"/>
            <a:ext cx="359651" cy="371013"/>
            <a:chOff x="7521454" y="2906139"/>
            <a:chExt cx="359651" cy="371013"/>
          </a:xfrm>
        </p:grpSpPr>
        <p:sp>
          <p:nvSpPr>
            <p:cNvPr id="9687" name="Google Shape;9687;p6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3"/>
          <p:cNvGrpSpPr/>
          <p:nvPr/>
        </p:nvGrpSpPr>
        <p:grpSpPr>
          <a:xfrm>
            <a:off x="5782845" y="2732271"/>
            <a:ext cx="301661" cy="371013"/>
            <a:chOff x="5782845" y="2906521"/>
            <a:chExt cx="301661" cy="371013"/>
          </a:xfrm>
        </p:grpSpPr>
        <p:sp>
          <p:nvSpPr>
            <p:cNvPr id="9693" name="Google Shape;9693;p6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63"/>
          <p:cNvGrpSpPr/>
          <p:nvPr/>
        </p:nvGrpSpPr>
        <p:grpSpPr>
          <a:xfrm>
            <a:off x="3539102" y="2253299"/>
            <a:ext cx="355099" cy="355481"/>
            <a:chOff x="3539102" y="2427549"/>
            <a:chExt cx="355099" cy="355481"/>
          </a:xfrm>
        </p:grpSpPr>
        <p:sp>
          <p:nvSpPr>
            <p:cNvPr id="9697" name="Google Shape;9697;p6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3"/>
          <p:cNvGrpSpPr/>
          <p:nvPr/>
        </p:nvGrpSpPr>
        <p:grpSpPr>
          <a:xfrm>
            <a:off x="6630539" y="2743252"/>
            <a:ext cx="371777" cy="349434"/>
            <a:chOff x="6630539" y="2917502"/>
            <a:chExt cx="371777" cy="349434"/>
          </a:xfrm>
        </p:grpSpPr>
        <p:sp>
          <p:nvSpPr>
            <p:cNvPr id="9700" name="Google Shape;9700;p6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63"/>
          <p:cNvGrpSpPr/>
          <p:nvPr/>
        </p:nvGrpSpPr>
        <p:grpSpPr>
          <a:xfrm>
            <a:off x="2171474" y="3194979"/>
            <a:ext cx="408156" cy="343737"/>
            <a:chOff x="2171474" y="3369229"/>
            <a:chExt cx="408156" cy="343737"/>
          </a:xfrm>
        </p:grpSpPr>
        <p:sp>
          <p:nvSpPr>
            <p:cNvPr id="9708" name="Google Shape;9708;p6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63"/>
          <p:cNvGrpSpPr/>
          <p:nvPr/>
        </p:nvGrpSpPr>
        <p:grpSpPr>
          <a:xfrm>
            <a:off x="4891198" y="2750858"/>
            <a:ext cx="334634" cy="334634"/>
            <a:chOff x="4891198" y="2925108"/>
            <a:chExt cx="334634" cy="334634"/>
          </a:xfrm>
        </p:grpSpPr>
        <p:sp>
          <p:nvSpPr>
            <p:cNvPr id="9713" name="Google Shape;9713;p6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63"/>
          <p:cNvGrpSpPr/>
          <p:nvPr/>
        </p:nvGrpSpPr>
        <p:grpSpPr>
          <a:xfrm>
            <a:off x="7976174" y="2750858"/>
            <a:ext cx="334666" cy="334634"/>
            <a:chOff x="7976174" y="2925108"/>
            <a:chExt cx="334666" cy="334634"/>
          </a:xfrm>
        </p:grpSpPr>
        <p:sp>
          <p:nvSpPr>
            <p:cNvPr id="9722" name="Google Shape;9722;p6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63"/>
          <p:cNvGrpSpPr/>
          <p:nvPr/>
        </p:nvGrpSpPr>
        <p:grpSpPr>
          <a:xfrm>
            <a:off x="3091957" y="3199881"/>
            <a:ext cx="354717" cy="332757"/>
            <a:chOff x="3091957" y="3374131"/>
            <a:chExt cx="354717" cy="332757"/>
          </a:xfrm>
        </p:grpSpPr>
        <p:sp>
          <p:nvSpPr>
            <p:cNvPr id="9732" name="Google Shape;9732;p6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63"/>
          <p:cNvGrpSpPr/>
          <p:nvPr/>
        </p:nvGrpSpPr>
        <p:grpSpPr>
          <a:xfrm>
            <a:off x="3988156" y="3205960"/>
            <a:ext cx="353954" cy="318880"/>
            <a:chOff x="3988156" y="3380210"/>
            <a:chExt cx="353954" cy="318880"/>
          </a:xfrm>
        </p:grpSpPr>
        <p:sp>
          <p:nvSpPr>
            <p:cNvPr id="9739" name="Google Shape;9739;p6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3541011" y="3193070"/>
            <a:ext cx="348257" cy="346188"/>
            <a:chOff x="3541011" y="3367320"/>
            <a:chExt cx="348257" cy="346188"/>
          </a:xfrm>
        </p:grpSpPr>
        <p:sp>
          <p:nvSpPr>
            <p:cNvPr id="9745" name="Google Shape;9745;p6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63"/>
          <p:cNvGrpSpPr/>
          <p:nvPr/>
        </p:nvGrpSpPr>
        <p:grpSpPr>
          <a:xfrm>
            <a:off x="1314678" y="3183967"/>
            <a:ext cx="334666" cy="365348"/>
            <a:chOff x="1314678" y="3358217"/>
            <a:chExt cx="334666" cy="365348"/>
          </a:xfrm>
        </p:grpSpPr>
        <p:sp>
          <p:nvSpPr>
            <p:cNvPr id="9750" name="Google Shape;9750;p6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3"/>
          <p:cNvGrpSpPr/>
          <p:nvPr/>
        </p:nvGrpSpPr>
        <p:grpSpPr>
          <a:xfrm>
            <a:off x="1748582" y="3198385"/>
            <a:ext cx="359269" cy="335780"/>
            <a:chOff x="1748582" y="3372635"/>
            <a:chExt cx="359269" cy="335780"/>
          </a:xfrm>
        </p:grpSpPr>
        <p:sp>
          <p:nvSpPr>
            <p:cNvPr id="9756" name="Google Shape;9756;p6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7" name="Google Shape;9757;p63"/>
            <p:cNvGrpSpPr/>
            <p:nvPr/>
          </p:nvGrpSpPr>
          <p:grpSpPr>
            <a:xfrm>
              <a:off x="1748582" y="3372635"/>
              <a:ext cx="333520" cy="335780"/>
              <a:chOff x="1748582" y="3372635"/>
              <a:chExt cx="333520" cy="335780"/>
            </a:xfrm>
          </p:grpSpPr>
          <p:sp>
            <p:nvSpPr>
              <p:cNvPr id="9758" name="Google Shape;9758;p6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1" name="Google Shape;9761;p63"/>
          <p:cNvGrpSpPr/>
          <p:nvPr/>
        </p:nvGrpSpPr>
        <p:grpSpPr>
          <a:xfrm>
            <a:off x="2640993" y="3183585"/>
            <a:ext cx="365348" cy="364966"/>
            <a:chOff x="2640993" y="3357835"/>
            <a:chExt cx="365348" cy="364966"/>
          </a:xfrm>
        </p:grpSpPr>
        <p:sp>
          <p:nvSpPr>
            <p:cNvPr id="9762" name="Google Shape;9762;p6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63"/>
          <p:cNvGrpSpPr/>
          <p:nvPr/>
        </p:nvGrpSpPr>
        <p:grpSpPr>
          <a:xfrm>
            <a:off x="4886264" y="3191924"/>
            <a:ext cx="350548" cy="350198"/>
            <a:chOff x="4886264" y="3366174"/>
            <a:chExt cx="350548" cy="350198"/>
          </a:xfrm>
        </p:grpSpPr>
        <p:sp>
          <p:nvSpPr>
            <p:cNvPr id="9773" name="Google Shape;9773;p6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63"/>
          <p:cNvGrpSpPr/>
          <p:nvPr/>
        </p:nvGrpSpPr>
        <p:grpSpPr>
          <a:xfrm>
            <a:off x="5331913" y="3239697"/>
            <a:ext cx="347143" cy="254684"/>
            <a:chOff x="5331913" y="3413947"/>
            <a:chExt cx="347143" cy="254684"/>
          </a:xfrm>
        </p:grpSpPr>
        <p:sp>
          <p:nvSpPr>
            <p:cNvPr id="9787" name="Google Shape;9787;p6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63"/>
          <p:cNvGrpSpPr/>
          <p:nvPr/>
        </p:nvGrpSpPr>
        <p:grpSpPr>
          <a:xfrm>
            <a:off x="5776798" y="3235528"/>
            <a:ext cx="346379" cy="264518"/>
            <a:chOff x="5776798" y="3409778"/>
            <a:chExt cx="346379" cy="264518"/>
          </a:xfrm>
        </p:grpSpPr>
        <p:sp>
          <p:nvSpPr>
            <p:cNvPr id="9794" name="Google Shape;9794;p6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3"/>
          <p:cNvGrpSpPr/>
          <p:nvPr/>
        </p:nvGrpSpPr>
        <p:grpSpPr>
          <a:xfrm>
            <a:off x="7108015" y="3222255"/>
            <a:ext cx="344883" cy="290299"/>
            <a:chOff x="7108015" y="3396505"/>
            <a:chExt cx="344883" cy="290299"/>
          </a:xfrm>
        </p:grpSpPr>
        <p:sp>
          <p:nvSpPr>
            <p:cNvPr id="9801" name="Google Shape;9801;p6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63"/>
          <p:cNvGrpSpPr/>
          <p:nvPr/>
        </p:nvGrpSpPr>
        <p:grpSpPr>
          <a:xfrm>
            <a:off x="7551754" y="3216558"/>
            <a:ext cx="344883" cy="301311"/>
            <a:chOff x="7551754" y="3390808"/>
            <a:chExt cx="344883" cy="301311"/>
          </a:xfrm>
        </p:grpSpPr>
        <p:sp>
          <p:nvSpPr>
            <p:cNvPr id="9806" name="Google Shape;9806;p6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6707084" y="3213153"/>
            <a:ext cx="261145" cy="308504"/>
            <a:chOff x="6707084" y="3387403"/>
            <a:chExt cx="261145" cy="308504"/>
          </a:xfrm>
        </p:grpSpPr>
        <p:sp>
          <p:nvSpPr>
            <p:cNvPr id="9818" name="Google Shape;9818;p6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63"/>
          <p:cNvGrpSpPr/>
          <p:nvPr/>
        </p:nvGrpSpPr>
        <p:grpSpPr>
          <a:xfrm>
            <a:off x="848978" y="4123387"/>
            <a:ext cx="377824" cy="324418"/>
            <a:chOff x="848978" y="4297637"/>
            <a:chExt cx="377824" cy="324418"/>
          </a:xfrm>
        </p:grpSpPr>
        <p:sp>
          <p:nvSpPr>
            <p:cNvPr id="9823" name="Google Shape;9823;p6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63"/>
          <p:cNvGrpSpPr/>
          <p:nvPr/>
        </p:nvGrpSpPr>
        <p:grpSpPr>
          <a:xfrm>
            <a:off x="1754279" y="4112343"/>
            <a:ext cx="351439" cy="345965"/>
            <a:chOff x="1754279" y="4286593"/>
            <a:chExt cx="351439" cy="345965"/>
          </a:xfrm>
        </p:grpSpPr>
        <p:sp>
          <p:nvSpPr>
            <p:cNvPr id="9826" name="Google Shape;9826;p6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3"/>
          <p:cNvGrpSpPr/>
          <p:nvPr/>
        </p:nvGrpSpPr>
        <p:grpSpPr>
          <a:xfrm>
            <a:off x="3996113" y="4116926"/>
            <a:ext cx="336512" cy="335048"/>
            <a:chOff x="3996113" y="4291176"/>
            <a:chExt cx="336512" cy="335048"/>
          </a:xfrm>
        </p:grpSpPr>
        <p:sp>
          <p:nvSpPr>
            <p:cNvPr id="9832" name="Google Shape;9832;p6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5" name="Google Shape;9835;p63"/>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6" name="Google Shape;9836;p63"/>
          <p:cNvGrpSpPr/>
          <p:nvPr/>
        </p:nvGrpSpPr>
        <p:grpSpPr>
          <a:xfrm>
            <a:off x="2179081" y="4111261"/>
            <a:ext cx="397525" cy="348670"/>
            <a:chOff x="2179081" y="4285511"/>
            <a:chExt cx="397525" cy="348670"/>
          </a:xfrm>
        </p:grpSpPr>
        <p:sp>
          <p:nvSpPr>
            <p:cNvPr id="9837" name="Google Shape;9837;p6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3"/>
          <p:cNvGrpSpPr/>
          <p:nvPr/>
        </p:nvGrpSpPr>
        <p:grpSpPr>
          <a:xfrm>
            <a:off x="3584201" y="4120746"/>
            <a:ext cx="267574" cy="329415"/>
            <a:chOff x="3584201" y="4294996"/>
            <a:chExt cx="267574" cy="329415"/>
          </a:xfrm>
        </p:grpSpPr>
        <p:sp>
          <p:nvSpPr>
            <p:cNvPr id="9840" name="Google Shape;9840;p6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63"/>
          <p:cNvGrpSpPr/>
          <p:nvPr/>
        </p:nvGrpSpPr>
        <p:grpSpPr>
          <a:xfrm>
            <a:off x="3082855" y="4121478"/>
            <a:ext cx="375946" cy="327823"/>
            <a:chOff x="3082855" y="4295728"/>
            <a:chExt cx="375946" cy="327823"/>
          </a:xfrm>
        </p:grpSpPr>
        <p:sp>
          <p:nvSpPr>
            <p:cNvPr id="9845" name="Google Shape;9845;p6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63"/>
          <p:cNvGrpSpPr/>
          <p:nvPr/>
        </p:nvGrpSpPr>
        <p:grpSpPr>
          <a:xfrm>
            <a:off x="2749016" y="4116926"/>
            <a:ext cx="150831" cy="336926"/>
            <a:chOff x="2749016" y="4291176"/>
            <a:chExt cx="150831" cy="336926"/>
          </a:xfrm>
        </p:grpSpPr>
        <p:sp>
          <p:nvSpPr>
            <p:cNvPr id="9857" name="Google Shape;9857;p6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3"/>
          <p:cNvGrpSpPr/>
          <p:nvPr/>
        </p:nvGrpSpPr>
        <p:grpSpPr>
          <a:xfrm>
            <a:off x="7127716" y="4105182"/>
            <a:ext cx="248254" cy="361942"/>
            <a:chOff x="7127716" y="4279432"/>
            <a:chExt cx="248254" cy="361942"/>
          </a:xfrm>
        </p:grpSpPr>
        <p:sp>
          <p:nvSpPr>
            <p:cNvPr id="9862" name="Google Shape;9862;p6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3"/>
          <p:cNvGrpSpPr/>
          <p:nvPr/>
        </p:nvGrpSpPr>
        <p:grpSpPr>
          <a:xfrm>
            <a:off x="7565408" y="4105182"/>
            <a:ext cx="248255" cy="361942"/>
            <a:chOff x="7565408" y="4279432"/>
            <a:chExt cx="248255" cy="361942"/>
          </a:xfrm>
        </p:grpSpPr>
        <p:sp>
          <p:nvSpPr>
            <p:cNvPr id="9872" name="Google Shape;9872;p6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63"/>
          <p:cNvGrpSpPr/>
          <p:nvPr/>
        </p:nvGrpSpPr>
        <p:grpSpPr>
          <a:xfrm>
            <a:off x="6264109" y="4105182"/>
            <a:ext cx="225498" cy="361560"/>
            <a:chOff x="6264109" y="4279432"/>
            <a:chExt cx="225498" cy="361560"/>
          </a:xfrm>
        </p:grpSpPr>
        <p:sp>
          <p:nvSpPr>
            <p:cNvPr id="9881" name="Google Shape;9881;p6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7929578" y="4110115"/>
            <a:ext cx="395266" cy="351312"/>
            <a:chOff x="7929578" y="4284365"/>
            <a:chExt cx="395266" cy="351312"/>
          </a:xfrm>
        </p:grpSpPr>
        <p:sp>
          <p:nvSpPr>
            <p:cNvPr id="9884" name="Google Shape;9884;p6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3"/>
          <p:cNvGrpSpPr/>
          <p:nvPr/>
        </p:nvGrpSpPr>
        <p:grpSpPr>
          <a:xfrm>
            <a:off x="6595502" y="4149527"/>
            <a:ext cx="426315" cy="332826"/>
            <a:chOff x="6639652" y="4323777"/>
            <a:chExt cx="426315" cy="332826"/>
          </a:xfrm>
        </p:grpSpPr>
        <p:sp>
          <p:nvSpPr>
            <p:cNvPr id="9889" name="Google Shape;9889;p6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3"/>
          <p:cNvGrpSpPr/>
          <p:nvPr/>
        </p:nvGrpSpPr>
        <p:grpSpPr>
          <a:xfrm>
            <a:off x="5357662" y="4123387"/>
            <a:ext cx="287275" cy="326296"/>
            <a:chOff x="5357662" y="4297637"/>
            <a:chExt cx="287275" cy="326296"/>
          </a:xfrm>
        </p:grpSpPr>
        <p:sp>
          <p:nvSpPr>
            <p:cNvPr id="9900" name="Google Shape;9900;p6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3"/>
          <p:cNvGrpSpPr/>
          <p:nvPr/>
        </p:nvGrpSpPr>
        <p:grpSpPr>
          <a:xfrm>
            <a:off x="5774124" y="4120300"/>
            <a:ext cx="331611" cy="331674"/>
            <a:chOff x="5774124" y="4294550"/>
            <a:chExt cx="331611" cy="331674"/>
          </a:xfrm>
        </p:grpSpPr>
        <p:sp>
          <p:nvSpPr>
            <p:cNvPr id="9906" name="Google Shape;9906;p6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63"/>
          <p:cNvGrpSpPr/>
          <p:nvPr/>
        </p:nvGrpSpPr>
        <p:grpSpPr>
          <a:xfrm>
            <a:off x="4890434" y="4113139"/>
            <a:ext cx="345997" cy="346029"/>
            <a:chOff x="4890434" y="4287389"/>
            <a:chExt cx="345997" cy="346029"/>
          </a:xfrm>
        </p:grpSpPr>
        <p:sp>
          <p:nvSpPr>
            <p:cNvPr id="9909" name="Google Shape;9909;p6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3"/>
          <p:cNvGrpSpPr/>
          <p:nvPr/>
        </p:nvGrpSpPr>
        <p:grpSpPr>
          <a:xfrm>
            <a:off x="2165809" y="3636809"/>
            <a:ext cx="422542" cy="342973"/>
            <a:chOff x="2165809" y="3811059"/>
            <a:chExt cx="422542" cy="342973"/>
          </a:xfrm>
        </p:grpSpPr>
        <p:sp>
          <p:nvSpPr>
            <p:cNvPr id="9917" name="Google Shape;9917;p6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5" name="Google Shape;9935;p63"/>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6" name="Google Shape;9936;p63"/>
          <p:cNvGrpSpPr/>
          <p:nvPr/>
        </p:nvGrpSpPr>
        <p:grpSpPr>
          <a:xfrm>
            <a:off x="903530" y="3631875"/>
            <a:ext cx="264550" cy="353222"/>
            <a:chOff x="903530" y="3806125"/>
            <a:chExt cx="264550" cy="353222"/>
          </a:xfrm>
        </p:grpSpPr>
        <p:sp>
          <p:nvSpPr>
            <p:cNvPr id="9937" name="Google Shape;9937;p6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63"/>
          <p:cNvGrpSpPr/>
          <p:nvPr/>
        </p:nvGrpSpPr>
        <p:grpSpPr>
          <a:xfrm>
            <a:off x="850092" y="3178684"/>
            <a:ext cx="369517" cy="375660"/>
            <a:chOff x="850092" y="3352934"/>
            <a:chExt cx="369517" cy="375660"/>
          </a:xfrm>
        </p:grpSpPr>
        <p:sp>
          <p:nvSpPr>
            <p:cNvPr id="9942" name="Google Shape;9942;p6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3"/>
          <p:cNvGrpSpPr/>
          <p:nvPr/>
        </p:nvGrpSpPr>
        <p:grpSpPr>
          <a:xfrm>
            <a:off x="2611458" y="3642124"/>
            <a:ext cx="426329" cy="332375"/>
            <a:chOff x="2611458" y="3816374"/>
            <a:chExt cx="426329" cy="332375"/>
          </a:xfrm>
        </p:grpSpPr>
        <p:sp>
          <p:nvSpPr>
            <p:cNvPr id="9948" name="Google Shape;9948;p6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8" name="Google Shape;9958;p63"/>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9" name="Google Shape;9959;p63"/>
          <p:cNvGrpSpPr/>
          <p:nvPr/>
        </p:nvGrpSpPr>
        <p:grpSpPr>
          <a:xfrm>
            <a:off x="4019984" y="3631143"/>
            <a:ext cx="293704" cy="353954"/>
            <a:chOff x="4019984" y="3805393"/>
            <a:chExt cx="293704" cy="353954"/>
          </a:xfrm>
        </p:grpSpPr>
        <p:sp>
          <p:nvSpPr>
            <p:cNvPr id="9960" name="Google Shape;9960;p6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63"/>
          <p:cNvGrpSpPr/>
          <p:nvPr/>
        </p:nvGrpSpPr>
        <p:grpSpPr>
          <a:xfrm>
            <a:off x="8006505" y="3215794"/>
            <a:ext cx="323654" cy="303189"/>
            <a:chOff x="8006505" y="3390044"/>
            <a:chExt cx="323654" cy="303189"/>
          </a:xfrm>
        </p:grpSpPr>
        <p:sp>
          <p:nvSpPr>
            <p:cNvPr id="9963" name="Google Shape;9963;p6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3"/>
          <p:cNvGrpSpPr/>
          <p:nvPr/>
        </p:nvGrpSpPr>
        <p:grpSpPr>
          <a:xfrm>
            <a:off x="1299146" y="3632257"/>
            <a:ext cx="367990" cy="351312"/>
            <a:chOff x="1299146" y="3806507"/>
            <a:chExt cx="367990" cy="351312"/>
          </a:xfrm>
        </p:grpSpPr>
        <p:sp>
          <p:nvSpPr>
            <p:cNvPr id="9970" name="Google Shape;9970;p6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2" name="Google Shape;9972;p63"/>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3" name="Google Shape;9973;p63"/>
          <p:cNvGrpSpPr/>
          <p:nvPr/>
        </p:nvGrpSpPr>
        <p:grpSpPr>
          <a:xfrm>
            <a:off x="7550258" y="3658420"/>
            <a:ext cx="371395" cy="301279"/>
            <a:chOff x="7550258" y="3832670"/>
            <a:chExt cx="371395" cy="301279"/>
          </a:xfrm>
        </p:grpSpPr>
        <p:sp>
          <p:nvSpPr>
            <p:cNvPr id="9974" name="Google Shape;9974;p6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2" name="Google Shape;9992;p63"/>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3" name="Google Shape;9993;p63"/>
          <p:cNvGrpSpPr/>
          <p:nvPr/>
        </p:nvGrpSpPr>
        <p:grpSpPr>
          <a:xfrm>
            <a:off x="6659725" y="3633785"/>
            <a:ext cx="367608" cy="350548"/>
            <a:chOff x="6659725" y="3808035"/>
            <a:chExt cx="367608" cy="350548"/>
          </a:xfrm>
        </p:grpSpPr>
        <p:sp>
          <p:nvSpPr>
            <p:cNvPr id="9994" name="Google Shape;9994;p6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63"/>
          <p:cNvGrpSpPr/>
          <p:nvPr/>
        </p:nvGrpSpPr>
        <p:grpSpPr>
          <a:xfrm>
            <a:off x="6219391" y="3642506"/>
            <a:ext cx="356627" cy="334252"/>
            <a:chOff x="6219391" y="3816756"/>
            <a:chExt cx="356627" cy="334252"/>
          </a:xfrm>
        </p:grpSpPr>
        <p:sp>
          <p:nvSpPr>
            <p:cNvPr id="9997" name="Google Shape;9997;p6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3"/>
          <p:cNvGrpSpPr/>
          <p:nvPr/>
        </p:nvGrpSpPr>
        <p:grpSpPr>
          <a:xfrm>
            <a:off x="5778676" y="3652722"/>
            <a:ext cx="349052" cy="313055"/>
            <a:chOff x="5778676" y="3826972"/>
            <a:chExt cx="349052" cy="313055"/>
          </a:xfrm>
        </p:grpSpPr>
        <p:sp>
          <p:nvSpPr>
            <p:cNvPr id="10002" name="Google Shape;10002;p6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3"/>
          <p:cNvGrpSpPr/>
          <p:nvPr/>
        </p:nvGrpSpPr>
        <p:grpSpPr>
          <a:xfrm>
            <a:off x="5355784" y="3660297"/>
            <a:ext cx="299019" cy="297905"/>
            <a:chOff x="5355784" y="3834547"/>
            <a:chExt cx="299019" cy="297905"/>
          </a:xfrm>
        </p:grpSpPr>
        <p:sp>
          <p:nvSpPr>
            <p:cNvPr id="10008" name="Google Shape;10008;p6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63"/>
          <p:cNvGrpSpPr/>
          <p:nvPr/>
        </p:nvGrpSpPr>
        <p:grpSpPr>
          <a:xfrm>
            <a:off x="8036455" y="3633021"/>
            <a:ext cx="292176" cy="353985"/>
            <a:chOff x="8036455" y="3807271"/>
            <a:chExt cx="292176" cy="353985"/>
          </a:xfrm>
        </p:grpSpPr>
        <p:sp>
          <p:nvSpPr>
            <p:cNvPr id="10013" name="Google Shape;10013;p6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5" name="Google Shape;10015;p63"/>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016" name="Google Shape;10016;p63"/>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017" name="Google Shape;10017;p63"/>
          <p:cNvGrpSpPr/>
          <p:nvPr/>
        </p:nvGrpSpPr>
        <p:grpSpPr>
          <a:xfrm>
            <a:off x="4874902" y="3634549"/>
            <a:ext cx="345615" cy="350835"/>
            <a:chOff x="4874902" y="3808799"/>
            <a:chExt cx="345615" cy="350835"/>
          </a:xfrm>
        </p:grpSpPr>
        <p:sp>
          <p:nvSpPr>
            <p:cNvPr id="10018" name="Google Shape;10018;p6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63"/>
          <p:cNvGrpSpPr/>
          <p:nvPr/>
        </p:nvGrpSpPr>
        <p:grpSpPr>
          <a:xfrm>
            <a:off x="3095745" y="3631143"/>
            <a:ext cx="352840" cy="354717"/>
            <a:chOff x="3095745" y="3805393"/>
            <a:chExt cx="352840" cy="354717"/>
          </a:xfrm>
        </p:grpSpPr>
        <p:sp>
          <p:nvSpPr>
            <p:cNvPr id="10036" name="Google Shape;10036;p6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89"/>
        <p:cNvGrpSpPr/>
        <p:nvPr/>
      </p:nvGrpSpPr>
      <p:grpSpPr>
        <a:xfrm>
          <a:off x="0" y="0"/>
          <a:ext cx="0" cy="0"/>
          <a:chOff x="0" y="0"/>
          <a:chExt cx="0" cy="0"/>
        </a:xfrm>
      </p:grpSpPr>
      <p:sp>
        <p:nvSpPr>
          <p:cNvPr id="490" name="Google Shape;490;p32"/>
          <p:cNvSpPr txBox="1">
            <a:spLocks noGrp="1"/>
          </p:cNvSpPr>
          <p:nvPr>
            <p:ph type="body" idx="1"/>
          </p:nvPr>
        </p:nvSpPr>
        <p:spPr>
          <a:xfrm>
            <a:off x="316006" y="1226753"/>
            <a:ext cx="5143500" cy="3506611"/>
          </a:xfrm>
          <a:prstGeom prst="rect">
            <a:avLst/>
          </a:prstGeom>
        </p:spPr>
        <p:txBody>
          <a:bodyPr spcFirstLastPara="1" wrap="square" lIns="91425" tIns="91425" rIns="91425" bIns="91425" anchor="t" anchorCtr="0">
            <a:noAutofit/>
          </a:bodyPr>
          <a:lstStyle/>
          <a:p>
            <a:pPr marL="628650" indent="-171450">
              <a:buFont typeface="Arial" panose="020B0604020202020204" pitchFamily="34" charset="0"/>
              <a:buChar char="•"/>
            </a:pPr>
            <a:r>
              <a:rPr lang="en-US" dirty="0"/>
              <a:t>Really Beauty for Less CC is aimed to be a socially and environmentally conscious brand committed to changing the beauty industry. </a:t>
            </a:r>
          </a:p>
          <a:p>
            <a:pPr marL="628650" indent="-171450">
              <a:buFont typeface="Arial" panose="020B0604020202020204" pitchFamily="34" charset="0"/>
              <a:buChar char="•"/>
            </a:pPr>
            <a:r>
              <a:rPr lang="en-US" dirty="0"/>
              <a:t>This will be achieved by dedication to offering organic products and empowering everyone in society. </a:t>
            </a:r>
          </a:p>
          <a:p>
            <a:pPr marL="628650" indent="-171450">
              <a:buFont typeface="Arial" panose="020B0604020202020204" pitchFamily="34" charset="0"/>
              <a:buChar char="•"/>
            </a:pPr>
            <a:r>
              <a:rPr lang="en-US" dirty="0"/>
              <a:t>The company’s unique approach will emphasize inclusivity, sustainability, beauty, and social impact. </a:t>
            </a:r>
          </a:p>
          <a:p>
            <a:pPr marL="628650" indent="-171450">
              <a:buFont typeface="Arial" panose="020B0604020202020204" pitchFamily="34" charset="0"/>
              <a:buChar char="•"/>
            </a:pPr>
            <a:r>
              <a:rPr lang="en-US" dirty="0"/>
              <a:t>Mission and Values</a:t>
            </a:r>
          </a:p>
          <a:p>
            <a:pPr marL="628650" indent="-171450">
              <a:buFont typeface="Arial" panose="020B0604020202020204" pitchFamily="34" charset="0"/>
              <a:buChar char="•"/>
            </a:pPr>
            <a:r>
              <a:rPr lang="en-US" dirty="0"/>
              <a:t>The primary mission of Really Beauty for Less CC is changing the beauty industry by introducing quality organic products while positively impacting society. </a:t>
            </a:r>
          </a:p>
          <a:p>
            <a:pPr marL="628650" indent="-171450">
              <a:buFont typeface="Arial" panose="020B0604020202020204" pitchFamily="34" charset="0"/>
              <a:buChar char="•"/>
            </a:pPr>
            <a:r>
              <a:rPr lang="en-US" dirty="0"/>
              <a:t>The main values include</a:t>
            </a:r>
          </a:p>
          <a:p>
            <a:pPr marL="742950" indent="-285750">
              <a:buFont typeface="+mj-lt"/>
              <a:buAutoNum type="romanLcPeriod"/>
            </a:pPr>
            <a:r>
              <a:rPr lang="en-US" dirty="0"/>
              <a:t>Inclusivity and diversity. </a:t>
            </a:r>
          </a:p>
          <a:p>
            <a:pPr marL="742950" indent="-285750">
              <a:buFont typeface="+mj-lt"/>
              <a:buAutoNum type="romanLcPeriod"/>
            </a:pPr>
            <a:r>
              <a:rPr lang="en-US" dirty="0"/>
              <a:t>Environmental sustainability. </a:t>
            </a:r>
          </a:p>
          <a:p>
            <a:pPr marL="742950" indent="-285750">
              <a:buFont typeface="+mj-lt"/>
              <a:buAutoNum type="romanLcPeriod"/>
            </a:pPr>
            <a:r>
              <a:rPr lang="en-US" dirty="0"/>
              <a:t>Community empowerment. </a:t>
            </a:r>
          </a:p>
          <a:p>
            <a:pPr marL="742950" indent="-285750">
              <a:buFont typeface="+mj-lt"/>
              <a:buAutoNum type="romanLcPeriod"/>
            </a:pPr>
            <a:r>
              <a:rPr lang="en-US" dirty="0"/>
              <a:t>Ethical sourcing of ingredients. </a:t>
            </a:r>
            <a:endParaRPr lang="en-US" dirty="0"/>
          </a:p>
        </p:txBody>
      </p:sp>
      <p:sp>
        <p:nvSpPr>
          <p:cNvPr id="491" name="Google Shape;491;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u="sng" dirty="0" smtClean="0"/>
              <a:t>Really Beauty for Less Company Overview</a:t>
            </a:r>
            <a:endParaRPr b="1" i="1" u="sng" dirty="0"/>
          </a:p>
        </p:txBody>
      </p:sp>
      <p:pic>
        <p:nvPicPr>
          <p:cNvPr id="492" name="Google Shape;492;p32"/>
          <p:cNvPicPr preferRelativeResize="0">
            <a:picLocks noGrp="1"/>
          </p:cNvPicPr>
          <p:nvPr>
            <p:ph type="pic" idx="2"/>
          </p:nvPr>
        </p:nvPicPr>
        <p:blipFill rotWithShape="1">
          <a:blip r:embed="rId3">
            <a:alphaModFix/>
          </a:blip>
          <a:srcRect l="16675" r="16675"/>
          <a:stretch/>
        </p:blipFill>
        <p:spPr>
          <a:xfrm>
            <a:off x="5680967" y="1287398"/>
            <a:ext cx="3159900" cy="3159900"/>
          </a:xfrm>
          <a:prstGeom prst="ellipse">
            <a:avLst/>
          </a:prstGeom>
        </p:spPr>
      </p:pic>
      <p:sp>
        <p:nvSpPr>
          <p:cNvPr id="493" name="Google Shape;493;p32"/>
          <p:cNvSpPr/>
          <p:nvPr/>
        </p:nvSpPr>
        <p:spPr>
          <a:xfrm>
            <a:off x="5630324" y="1287398"/>
            <a:ext cx="3159631" cy="3092191"/>
          </a:xfrm>
          <a:custGeom>
            <a:avLst/>
            <a:gdLst/>
            <a:ahLst/>
            <a:cxnLst/>
            <a:rect l="l" t="t" r="r" b="b"/>
            <a:pathLst>
              <a:path w="131323" h="128520" extrusionOk="0">
                <a:moveTo>
                  <a:pt x="82069" y="341"/>
                </a:moveTo>
                <a:cubicBezTo>
                  <a:pt x="67453" y="341"/>
                  <a:pt x="52494" y="2362"/>
                  <a:pt x="38809" y="7494"/>
                </a:cubicBezTo>
                <a:cubicBezTo>
                  <a:pt x="22788" y="13502"/>
                  <a:pt x="9132" y="28730"/>
                  <a:pt x="3724" y="44963"/>
                </a:cubicBezTo>
                <a:cubicBezTo>
                  <a:pt x="-85" y="56394"/>
                  <a:pt x="-1338" y="69499"/>
                  <a:pt x="2021" y="81070"/>
                </a:cubicBezTo>
                <a:cubicBezTo>
                  <a:pt x="5376" y="92631"/>
                  <a:pt x="15024" y="101474"/>
                  <a:pt x="23140" y="110364"/>
                </a:cubicBezTo>
                <a:cubicBezTo>
                  <a:pt x="27904" y="115582"/>
                  <a:pt x="31274" y="123638"/>
                  <a:pt x="38128" y="125352"/>
                </a:cubicBezTo>
                <a:cubicBezTo>
                  <a:pt x="58125" y="130351"/>
                  <a:pt x="81345" y="129800"/>
                  <a:pt x="99782" y="120583"/>
                </a:cubicBezTo>
                <a:cubicBezTo>
                  <a:pt x="105383" y="117783"/>
                  <a:pt x="109222" y="112243"/>
                  <a:pt x="113066" y="107299"/>
                </a:cubicBezTo>
                <a:cubicBezTo>
                  <a:pt x="119724" y="98737"/>
                  <a:pt x="126720" y="89779"/>
                  <a:pt x="129757" y="79367"/>
                </a:cubicBezTo>
                <a:cubicBezTo>
                  <a:pt x="138416" y="49682"/>
                  <a:pt x="109386" y="13829"/>
                  <a:pt x="81728" y="0"/>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45"/>
        <p:cNvGrpSpPr/>
        <p:nvPr/>
      </p:nvGrpSpPr>
      <p:grpSpPr>
        <a:xfrm>
          <a:off x="0" y="0"/>
          <a:ext cx="0" cy="0"/>
          <a:chOff x="0" y="0"/>
          <a:chExt cx="0" cy="0"/>
        </a:xfrm>
      </p:grpSpPr>
      <p:grpSp>
        <p:nvGrpSpPr>
          <p:cNvPr id="10046" name="Google Shape;10046;p64"/>
          <p:cNvGrpSpPr/>
          <p:nvPr/>
        </p:nvGrpSpPr>
        <p:grpSpPr>
          <a:xfrm>
            <a:off x="2733780" y="4039081"/>
            <a:ext cx="342144" cy="362704"/>
            <a:chOff x="2704005" y="4258781"/>
            <a:chExt cx="342144" cy="362704"/>
          </a:xfrm>
        </p:grpSpPr>
        <p:sp>
          <p:nvSpPr>
            <p:cNvPr id="10047" name="Google Shape;10047;p6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64"/>
          <p:cNvGrpSpPr/>
          <p:nvPr/>
        </p:nvGrpSpPr>
        <p:grpSpPr>
          <a:xfrm>
            <a:off x="2157462" y="4083096"/>
            <a:ext cx="347435" cy="363370"/>
            <a:chOff x="2157462" y="4258496"/>
            <a:chExt cx="347435" cy="363370"/>
          </a:xfrm>
        </p:grpSpPr>
        <p:sp>
          <p:nvSpPr>
            <p:cNvPr id="10055" name="Google Shape;10055;p6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4"/>
          <p:cNvGrpSpPr/>
          <p:nvPr/>
        </p:nvGrpSpPr>
        <p:grpSpPr>
          <a:xfrm>
            <a:off x="4010963" y="3588381"/>
            <a:ext cx="343665" cy="363211"/>
            <a:chOff x="4010963" y="3763781"/>
            <a:chExt cx="343665" cy="363211"/>
          </a:xfrm>
        </p:grpSpPr>
        <p:sp>
          <p:nvSpPr>
            <p:cNvPr id="10059" name="Google Shape;10059;p6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4"/>
          <p:cNvGrpSpPr/>
          <p:nvPr/>
        </p:nvGrpSpPr>
        <p:grpSpPr>
          <a:xfrm>
            <a:off x="2214042" y="3635109"/>
            <a:ext cx="368153" cy="311193"/>
            <a:chOff x="2214042" y="3810509"/>
            <a:chExt cx="368153" cy="311193"/>
          </a:xfrm>
        </p:grpSpPr>
        <p:sp>
          <p:nvSpPr>
            <p:cNvPr id="10065" name="Google Shape;10065;p6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97413" y="3606819"/>
            <a:ext cx="367805" cy="367773"/>
            <a:chOff x="1768938" y="3782219"/>
            <a:chExt cx="367805" cy="367773"/>
          </a:xfrm>
        </p:grpSpPr>
        <p:sp>
          <p:nvSpPr>
            <p:cNvPr id="10068" name="Google Shape;10068;p6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64"/>
          <p:cNvGrpSpPr/>
          <p:nvPr/>
        </p:nvGrpSpPr>
        <p:grpSpPr>
          <a:xfrm>
            <a:off x="2681385" y="3623039"/>
            <a:ext cx="325544" cy="327413"/>
            <a:chOff x="2681385" y="3798439"/>
            <a:chExt cx="325544" cy="327413"/>
          </a:xfrm>
        </p:grpSpPr>
        <p:sp>
          <p:nvSpPr>
            <p:cNvPr id="10074" name="Google Shape;10074;p6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4"/>
          <p:cNvGrpSpPr/>
          <p:nvPr/>
        </p:nvGrpSpPr>
        <p:grpSpPr>
          <a:xfrm>
            <a:off x="6243928" y="4088102"/>
            <a:ext cx="274254" cy="350824"/>
            <a:chOff x="6243928" y="4263502"/>
            <a:chExt cx="274254" cy="350824"/>
          </a:xfrm>
        </p:grpSpPr>
        <p:sp>
          <p:nvSpPr>
            <p:cNvPr id="10082" name="Google Shape;10082;p6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64"/>
          <p:cNvGrpSpPr/>
          <p:nvPr/>
        </p:nvGrpSpPr>
        <p:grpSpPr>
          <a:xfrm>
            <a:off x="3560600" y="3587938"/>
            <a:ext cx="352345" cy="363655"/>
            <a:chOff x="3560600" y="3763338"/>
            <a:chExt cx="352345" cy="363655"/>
          </a:xfrm>
        </p:grpSpPr>
        <p:sp>
          <p:nvSpPr>
            <p:cNvPr id="10091" name="Google Shape;10091;p6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4"/>
          <p:cNvGrpSpPr/>
          <p:nvPr/>
        </p:nvGrpSpPr>
        <p:grpSpPr>
          <a:xfrm>
            <a:off x="5790556" y="4085852"/>
            <a:ext cx="279513" cy="356083"/>
            <a:chOff x="5790556" y="4261252"/>
            <a:chExt cx="279513" cy="356083"/>
          </a:xfrm>
        </p:grpSpPr>
        <p:sp>
          <p:nvSpPr>
            <p:cNvPr id="10095" name="Google Shape;10095;p6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64"/>
          <p:cNvGrpSpPr/>
          <p:nvPr/>
        </p:nvGrpSpPr>
        <p:grpSpPr>
          <a:xfrm>
            <a:off x="5341333" y="4085852"/>
            <a:ext cx="278752" cy="356463"/>
            <a:chOff x="5341333" y="4261252"/>
            <a:chExt cx="278752" cy="356463"/>
          </a:xfrm>
        </p:grpSpPr>
        <p:sp>
          <p:nvSpPr>
            <p:cNvPr id="10103" name="Google Shape;10103;p6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0" name="Google Shape;10110;p64"/>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1" name="Google Shape;10111;p64"/>
          <p:cNvGrpSpPr/>
          <p:nvPr/>
        </p:nvGrpSpPr>
        <p:grpSpPr>
          <a:xfrm>
            <a:off x="3103646" y="3590676"/>
            <a:ext cx="360233" cy="362451"/>
            <a:chOff x="3107608" y="3763401"/>
            <a:chExt cx="360233" cy="362451"/>
          </a:xfrm>
        </p:grpSpPr>
        <p:sp>
          <p:nvSpPr>
            <p:cNvPr id="10112" name="Google Shape;10112;p6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4"/>
          <p:cNvGrpSpPr/>
          <p:nvPr/>
        </p:nvGrpSpPr>
        <p:grpSpPr>
          <a:xfrm>
            <a:off x="889343" y="3625827"/>
            <a:ext cx="351585" cy="339705"/>
            <a:chOff x="889343" y="3801227"/>
            <a:chExt cx="351585" cy="339705"/>
          </a:xfrm>
        </p:grpSpPr>
        <p:sp>
          <p:nvSpPr>
            <p:cNvPr id="10116" name="Google Shape;10116;p6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4"/>
          <p:cNvGrpSpPr/>
          <p:nvPr/>
        </p:nvGrpSpPr>
        <p:grpSpPr>
          <a:xfrm>
            <a:off x="4896609" y="4085472"/>
            <a:ext cx="278784" cy="355323"/>
            <a:chOff x="4896609" y="4260872"/>
            <a:chExt cx="278784" cy="355323"/>
          </a:xfrm>
        </p:grpSpPr>
        <p:sp>
          <p:nvSpPr>
            <p:cNvPr id="10122" name="Google Shape;10122;p6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64"/>
          <p:cNvGrpSpPr/>
          <p:nvPr/>
        </p:nvGrpSpPr>
        <p:grpSpPr>
          <a:xfrm>
            <a:off x="7598438" y="4090731"/>
            <a:ext cx="260283" cy="345914"/>
            <a:chOff x="7598438" y="4266131"/>
            <a:chExt cx="260283" cy="345914"/>
          </a:xfrm>
        </p:grpSpPr>
        <p:sp>
          <p:nvSpPr>
            <p:cNvPr id="10129" name="Google Shape;10129;p6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4"/>
          <p:cNvGrpSpPr/>
          <p:nvPr/>
        </p:nvGrpSpPr>
        <p:grpSpPr>
          <a:xfrm>
            <a:off x="1767069" y="3184746"/>
            <a:ext cx="286324" cy="348163"/>
            <a:chOff x="1767069" y="3360146"/>
            <a:chExt cx="286324" cy="348163"/>
          </a:xfrm>
        </p:grpSpPr>
        <p:sp>
          <p:nvSpPr>
            <p:cNvPr id="10137" name="Google Shape;10137;p6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4"/>
          <p:cNvGrpSpPr/>
          <p:nvPr/>
        </p:nvGrpSpPr>
        <p:grpSpPr>
          <a:xfrm>
            <a:off x="7149944" y="4090731"/>
            <a:ext cx="260283" cy="345914"/>
            <a:chOff x="7149944" y="4266131"/>
            <a:chExt cx="260283" cy="345914"/>
          </a:xfrm>
        </p:grpSpPr>
        <p:sp>
          <p:nvSpPr>
            <p:cNvPr id="10145" name="Google Shape;10145;p6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64"/>
          <p:cNvGrpSpPr/>
          <p:nvPr/>
        </p:nvGrpSpPr>
        <p:grpSpPr>
          <a:xfrm>
            <a:off x="6695051" y="4083951"/>
            <a:ext cx="270104" cy="360233"/>
            <a:chOff x="6695051" y="4259351"/>
            <a:chExt cx="270104" cy="360233"/>
          </a:xfrm>
        </p:grpSpPr>
        <p:sp>
          <p:nvSpPr>
            <p:cNvPr id="10152" name="Google Shape;10152;p6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4"/>
          <p:cNvGrpSpPr/>
          <p:nvPr/>
        </p:nvGrpSpPr>
        <p:grpSpPr>
          <a:xfrm>
            <a:off x="8047661" y="4082051"/>
            <a:ext cx="277263" cy="362514"/>
            <a:chOff x="8047661" y="4257451"/>
            <a:chExt cx="277263" cy="362514"/>
          </a:xfrm>
        </p:grpSpPr>
        <p:sp>
          <p:nvSpPr>
            <p:cNvPr id="10157" name="Google Shape;10157;p6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64"/>
          <p:cNvGrpSpPr/>
          <p:nvPr/>
        </p:nvGrpSpPr>
        <p:grpSpPr>
          <a:xfrm>
            <a:off x="6248078" y="3609068"/>
            <a:ext cx="277263" cy="356115"/>
            <a:chOff x="6248078" y="3784468"/>
            <a:chExt cx="277263" cy="356115"/>
          </a:xfrm>
        </p:grpSpPr>
        <p:sp>
          <p:nvSpPr>
            <p:cNvPr id="10162" name="Google Shape;10162;p6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64"/>
          <p:cNvGrpSpPr/>
          <p:nvPr/>
        </p:nvGrpSpPr>
        <p:grpSpPr>
          <a:xfrm>
            <a:off x="5800725" y="3610589"/>
            <a:ext cx="277644" cy="354594"/>
            <a:chOff x="5800725" y="3785989"/>
            <a:chExt cx="277644" cy="354594"/>
          </a:xfrm>
        </p:grpSpPr>
        <p:sp>
          <p:nvSpPr>
            <p:cNvPr id="10168" name="Google Shape;10168;p6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64"/>
          <p:cNvGrpSpPr/>
          <p:nvPr/>
        </p:nvGrpSpPr>
        <p:grpSpPr>
          <a:xfrm>
            <a:off x="2206122" y="3185348"/>
            <a:ext cx="308183" cy="347561"/>
            <a:chOff x="2206122" y="3360748"/>
            <a:chExt cx="308183" cy="347561"/>
          </a:xfrm>
        </p:grpSpPr>
        <p:sp>
          <p:nvSpPr>
            <p:cNvPr id="10176" name="Google Shape;10176;p6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64"/>
          <p:cNvGrpSpPr/>
          <p:nvPr/>
        </p:nvGrpSpPr>
        <p:grpSpPr>
          <a:xfrm>
            <a:off x="5353403" y="3610209"/>
            <a:ext cx="277992" cy="354974"/>
            <a:chOff x="5353403" y="3785609"/>
            <a:chExt cx="277992" cy="354974"/>
          </a:xfrm>
        </p:grpSpPr>
        <p:sp>
          <p:nvSpPr>
            <p:cNvPr id="10182" name="Google Shape;10182;p6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64"/>
          <p:cNvGrpSpPr/>
          <p:nvPr/>
        </p:nvGrpSpPr>
        <p:grpSpPr>
          <a:xfrm>
            <a:off x="4896229" y="3610589"/>
            <a:ext cx="278784" cy="354594"/>
            <a:chOff x="4896229" y="3785989"/>
            <a:chExt cx="278784" cy="354594"/>
          </a:xfrm>
        </p:grpSpPr>
        <p:sp>
          <p:nvSpPr>
            <p:cNvPr id="10189" name="Google Shape;10189;p6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64"/>
          <p:cNvGrpSpPr/>
          <p:nvPr/>
        </p:nvGrpSpPr>
        <p:grpSpPr>
          <a:xfrm>
            <a:off x="7592387" y="3612458"/>
            <a:ext cx="273874" cy="351204"/>
            <a:chOff x="7592387" y="3787858"/>
            <a:chExt cx="273874" cy="351204"/>
          </a:xfrm>
        </p:grpSpPr>
        <p:sp>
          <p:nvSpPr>
            <p:cNvPr id="10196" name="Google Shape;10196;p6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4"/>
          <p:cNvGrpSpPr/>
          <p:nvPr/>
        </p:nvGrpSpPr>
        <p:grpSpPr>
          <a:xfrm>
            <a:off x="7145794" y="3612458"/>
            <a:ext cx="274254" cy="350444"/>
            <a:chOff x="7145794" y="3787858"/>
            <a:chExt cx="274254" cy="350444"/>
          </a:xfrm>
        </p:grpSpPr>
        <p:sp>
          <p:nvSpPr>
            <p:cNvPr id="10201" name="Google Shape;10201;p6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8054060" y="3611698"/>
            <a:ext cx="266334" cy="353834"/>
            <a:chOff x="8054060" y="3787098"/>
            <a:chExt cx="266334" cy="353834"/>
          </a:xfrm>
        </p:grpSpPr>
        <p:sp>
          <p:nvSpPr>
            <p:cNvPr id="10208" name="Google Shape;10208;p6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64"/>
          <p:cNvGrpSpPr/>
          <p:nvPr/>
        </p:nvGrpSpPr>
        <p:grpSpPr>
          <a:xfrm>
            <a:off x="6702211" y="3607199"/>
            <a:ext cx="270104" cy="361754"/>
            <a:chOff x="6702211" y="3782599"/>
            <a:chExt cx="270104" cy="361754"/>
          </a:xfrm>
        </p:grpSpPr>
        <p:sp>
          <p:nvSpPr>
            <p:cNvPr id="10213" name="Google Shape;10213;p6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4"/>
          <p:cNvGrpSpPr/>
          <p:nvPr/>
        </p:nvGrpSpPr>
        <p:grpSpPr>
          <a:xfrm>
            <a:off x="3516886" y="3263327"/>
            <a:ext cx="391854" cy="269922"/>
            <a:chOff x="3516850" y="3406526"/>
            <a:chExt cx="369674" cy="254644"/>
          </a:xfrm>
        </p:grpSpPr>
        <p:sp>
          <p:nvSpPr>
            <p:cNvPr id="10219" name="Google Shape;10219;p6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64"/>
          <p:cNvGrpSpPr/>
          <p:nvPr/>
        </p:nvGrpSpPr>
        <p:grpSpPr>
          <a:xfrm>
            <a:off x="1310655" y="3185127"/>
            <a:ext cx="306314" cy="347403"/>
            <a:chOff x="1310655" y="3360527"/>
            <a:chExt cx="306314" cy="347403"/>
          </a:xfrm>
        </p:grpSpPr>
        <p:sp>
          <p:nvSpPr>
            <p:cNvPr id="10224" name="Google Shape;10224;p6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64"/>
          <p:cNvGrpSpPr/>
          <p:nvPr/>
        </p:nvGrpSpPr>
        <p:grpSpPr>
          <a:xfrm>
            <a:off x="3119678" y="3184746"/>
            <a:ext cx="269343" cy="348543"/>
            <a:chOff x="3119678" y="3360146"/>
            <a:chExt cx="269343" cy="348543"/>
          </a:xfrm>
        </p:grpSpPr>
        <p:sp>
          <p:nvSpPr>
            <p:cNvPr id="10230" name="Google Shape;10230;p6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4"/>
          <p:cNvGrpSpPr/>
          <p:nvPr/>
        </p:nvGrpSpPr>
        <p:grpSpPr>
          <a:xfrm>
            <a:off x="3967213" y="3181547"/>
            <a:ext cx="368185" cy="354753"/>
            <a:chOff x="3967213" y="3356947"/>
            <a:chExt cx="368185" cy="354753"/>
          </a:xfrm>
        </p:grpSpPr>
        <p:sp>
          <p:nvSpPr>
            <p:cNvPr id="10238" name="Google Shape;10238;p6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4"/>
          <p:cNvGrpSpPr/>
          <p:nvPr/>
        </p:nvGrpSpPr>
        <p:grpSpPr>
          <a:xfrm>
            <a:off x="871254" y="3184746"/>
            <a:ext cx="285183" cy="347023"/>
            <a:chOff x="871254" y="3360146"/>
            <a:chExt cx="285183" cy="347023"/>
          </a:xfrm>
        </p:grpSpPr>
        <p:sp>
          <p:nvSpPr>
            <p:cNvPr id="10244" name="Google Shape;10244;p6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64"/>
          <p:cNvGrpSpPr/>
          <p:nvPr/>
        </p:nvGrpSpPr>
        <p:grpSpPr>
          <a:xfrm>
            <a:off x="2665165" y="3184746"/>
            <a:ext cx="281794" cy="349684"/>
            <a:chOff x="2665165" y="3360146"/>
            <a:chExt cx="281794" cy="349684"/>
          </a:xfrm>
        </p:grpSpPr>
        <p:sp>
          <p:nvSpPr>
            <p:cNvPr id="10249" name="Google Shape;10249;p6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64"/>
          <p:cNvGrpSpPr/>
          <p:nvPr/>
        </p:nvGrpSpPr>
        <p:grpSpPr>
          <a:xfrm>
            <a:off x="7156344" y="3172296"/>
            <a:ext cx="264465" cy="353074"/>
            <a:chOff x="7156344" y="3347696"/>
            <a:chExt cx="264465" cy="353074"/>
          </a:xfrm>
        </p:grpSpPr>
        <p:sp>
          <p:nvSpPr>
            <p:cNvPr id="10255" name="Google Shape;10255;p6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64"/>
          <p:cNvGrpSpPr/>
          <p:nvPr/>
        </p:nvGrpSpPr>
        <p:grpSpPr>
          <a:xfrm>
            <a:off x="6703732" y="3171536"/>
            <a:ext cx="264813" cy="352693"/>
            <a:chOff x="6703732" y="3346936"/>
            <a:chExt cx="264813" cy="352693"/>
          </a:xfrm>
        </p:grpSpPr>
        <p:sp>
          <p:nvSpPr>
            <p:cNvPr id="10261" name="Google Shape;10261;p6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64"/>
          <p:cNvGrpSpPr/>
          <p:nvPr/>
        </p:nvGrpSpPr>
        <p:grpSpPr>
          <a:xfrm>
            <a:off x="6252228" y="3171536"/>
            <a:ext cx="265193" cy="352693"/>
            <a:chOff x="6252228" y="3346936"/>
            <a:chExt cx="265193" cy="352693"/>
          </a:xfrm>
        </p:grpSpPr>
        <p:sp>
          <p:nvSpPr>
            <p:cNvPr id="10267" name="Google Shape;10267;p6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64"/>
          <p:cNvGrpSpPr/>
          <p:nvPr/>
        </p:nvGrpSpPr>
        <p:grpSpPr>
          <a:xfrm>
            <a:off x="5801105" y="3172296"/>
            <a:ext cx="264813" cy="351933"/>
            <a:chOff x="5801105" y="3347696"/>
            <a:chExt cx="264813" cy="351933"/>
          </a:xfrm>
        </p:grpSpPr>
        <p:sp>
          <p:nvSpPr>
            <p:cNvPr id="10271" name="Google Shape;10271;p6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64"/>
          <p:cNvGrpSpPr/>
          <p:nvPr/>
        </p:nvGrpSpPr>
        <p:grpSpPr>
          <a:xfrm>
            <a:off x="5349253" y="3171536"/>
            <a:ext cx="265922" cy="352693"/>
            <a:chOff x="5349253" y="3346936"/>
            <a:chExt cx="265922" cy="352693"/>
          </a:xfrm>
        </p:grpSpPr>
        <p:sp>
          <p:nvSpPr>
            <p:cNvPr id="10276" name="Google Shape;10276;p6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4"/>
          <p:cNvGrpSpPr/>
          <p:nvPr/>
        </p:nvGrpSpPr>
        <p:grpSpPr>
          <a:xfrm>
            <a:off x="4907159" y="3171536"/>
            <a:ext cx="264845" cy="354214"/>
            <a:chOff x="4907159" y="3346936"/>
            <a:chExt cx="264845" cy="354214"/>
          </a:xfrm>
        </p:grpSpPr>
        <p:sp>
          <p:nvSpPr>
            <p:cNvPr id="10283" name="Google Shape;10283;p6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64"/>
          <p:cNvGrpSpPr/>
          <p:nvPr/>
        </p:nvGrpSpPr>
        <p:grpSpPr>
          <a:xfrm>
            <a:off x="8048421" y="3159086"/>
            <a:ext cx="276503" cy="369674"/>
            <a:chOff x="8048421" y="3334486"/>
            <a:chExt cx="276503" cy="369674"/>
          </a:xfrm>
        </p:grpSpPr>
        <p:sp>
          <p:nvSpPr>
            <p:cNvPr id="10286" name="Google Shape;10286;p6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64"/>
          <p:cNvGrpSpPr/>
          <p:nvPr/>
        </p:nvGrpSpPr>
        <p:grpSpPr>
          <a:xfrm>
            <a:off x="7575787" y="3154555"/>
            <a:ext cx="295384" cy="376834"/>
            <a:chOff x="7575787" y="3329955"/>
            <a:chExt cx="295384" cy="376834"/>
          </a:xfrm>
        </p:grpSpPr>
        <p:sp>
          <p:nvSpPr>
            <p:cNvPr id="10293" name="Google Shape;10293;p6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4"/>
          <p:cNvGrpSpPr/>
          <p:nvPr/>
        </p:nvGrpSpPr>
        <p:grpSpPr>
          <a:xfrm>
            <a:off x="864062" y="2709103"/>
            <a:ext cx="264084" cy="347783"/>
            <a:chOff x="864062" y="2884503"/>
            <a:chExt cx="264084" cy="347783"/>
          </a:xfrm>
        </p:grpSpPr>
        <p:sp>
          <p:nvSpPr>
            <p:cNvPr id="10300" name="Google Shape;10300;p6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64"/>
          <p:cNvGrpSpPr/>
          <p:nvPr/>
        </p:nvGrpSpPr>
        <p:grpSpPr>
          <a:xfrm>
            <a:off x="3978523" y="2709261"/>
            <a:ext cx="348955" cy="346516"/>
            <a:chOff x="3978523" y="2884661"/>
            <a:chExt cx="348955" cy="346516"/>
          </a:xfrm>
        </p:grpSpPr>
        <p:sp>
          <p:nvSpPr>
            <p:cNvPr id="10311" name="Google Shape;10311;p6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64"/>
          <p:cNvGrpSpPr/>
          <p:nvPr/>
        </p:nvGrpSpPr>
        <p:grpSpPr>
          <a:xfrm>
            <a:off x="3556255" y="2709863"/>
            <a:ext cx="347435" cy="345534"/>
            <a:chOff x="3527780" y="2885263"/>
            <a:chExt cx="347435" cy="345534"/>
          </a:xfrm>
        </p:grpSpPr>
        <p:sp>
          <p:nvSpPr>
            <p:cNvPr id="10320" name="Google Shape;10320;p6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64"/>
          <p:cNvGrpSpPr/>
          <p:nvPr/>
        </p:nvGrpSpPr>
        <p:grpSpPr>
          <a:xfrm>
            <a:off x="2239671" y="2709103"/>
            <a:ext cx="218053" cy="348543"/>
            <a:chOff x="2239671" y="2884503"/>
            <a:chExt cx="218053" cy="348543"/>
          </a:xfrm>
        </p:grpSpPr>
        <p:sp>
          <p:nvSpPr>
            <p:cNvPr id="10344" name="Google Shape;10344;p6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64"/>
          <p:cNvGrpSpPr/>
          <p:nvPr/>
        </p:nvGrpSpPr>
        <p:grpSpPr>
          <a:xfrm>
            <a:off x="2691555" y="2709103"/>
            <a:ext cx="215044" cy="348924"/>
            <a:chOff x="2691555" y="2884503"/>
            <a:chExt cx="215044" cy="348924"/>
          </a:xfrm>
        </p:grpSpPr>
        <p:sp>
          <p:nvSpPr>
            <p:cNvPr id="10350" name="Google Shape;10350;p6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70459" y="2709103"/>
            <a:ext cx="254644" cy="348828"/>
            <a:chOff x="1770459" y="2884503"/>
            <a:chExt cx="254644" cy="348828"/>
          </a:xfrm>
        </p:grpSpPr>
        <p:sp>
          <p:nvSpPr>
            <p:cNvPr id="10354" name="Google Shape;10354;p6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64"/>
          <p:cNvGrpSpPr/>
          <p:nvPr/>
        </p:nvGrpSpPr>
        <p:grpSpPr>
          <a:xfrm>
            <a:off x="1317466" y="2709483"/>
            <a:ext cx="258382" cy="348543"/>
            <a:chOff x="1317466" y="2884883"/>
            <a:chExt cx="258382" cy="348543"/>
          </a:xfrm>
        </p:grpSpPr>
        <p:sp>
          <p:nvSpPr>
            <p:cNvPr id="10363" name="Google Shape;10363;p6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64"/>
          <p:cNvGrpSpPr/>
          <p:nvPr/>
        </p:nvGrpSpPr>
        <p:grpSpPr>
          <a:xfrm>
            <a:off x="3121167" y="2709483"/>
            <a:ext cx="258414" cy="348543"/>
            <a:chOff x="3121167" y="2884883"/>
            <a:chExt cx="258414" cy="348543"/>
          </a:xfrm>
        </p:grpSpPr>
        <p:sp>
          <p:nvSpPr>
            <p:cNvPr id="10372" name="Google Shape;10372;p6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64"/>
          <p:cNvGrpSpPr/>
          <p:nvPr/>
        </p:nvGrpSpPr>
        <p:grpSpPr>
          <a:xfrm>
            <a:off x="4899999" y="2706695"/>
            <a:ext cx="271244" cy="346801"/>
            <a:chOff x="4899999" y="2882095"/>
            <a:chExt cx="271244" cy="346801"/>
          </a:xfrm>
        </p:grpSpPr>
        <p:sp>
          <p:nvSpPr>
            <p:cNvPr id="10381" name="Google Shape;10381;p6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64"/>
          <p:cNvGrpSpPr/>
          <p:nvPr/>
        </p:nvGrpSpPr>
        <p:grpSpPr>
          <a:xfrm>
            <a:off x="7162775" y="2705713"/>
            <a:ext cx="259523" cy="346294"/>
            <a:chOff x="7162775" y="2881113"/>
            <a:chExt cx="259523" cy="346294"/>
          </a:xfrm>
        </p:grpSpPr>
        <p:sp>
          <p:nvSpPr>
            <p:cNvPr id="10392" name="Google Shape;10392;p6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4"/>
          <p:cNvGrpSpPr/>
          <p:nvPr/>
        </p:nvGrpSpPr>
        <p:grpSpPr>
          <a:xfrm>
            <a:off x="6709751" y="2706442"/>
            <a:ext cx="261075" cy="347815"/>
            <a:chOff x="6709751" y="2881842"/>
            <a:chExt cx="261075" cy="347815"/>
          </a:xfrm>
        </p:grpSpPr>
        <p:sp>
          <p:nvSpPr>
            <p:cNvPr id="10399" name="Google Shape;10399;p6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64"/>
          <p:cNvGrpSpPr/>
          <p:nvPr/>
        </p:nvGrpSpPr>
        <p:grpSpPr>
          <a:xfrm>
            <a:off x="5807156" y="2705713"/>
            <a:ext cx="261043" cy="348163"/>
            <a:chOff x="5807156" y="2881113"/>
            <a:chExt cx="261043" cy="348163"/>
          </a:xfrm>
        </p:grpSpPr>
        <p:sp>
          <p:nvSpPr>
            <p:cNvPr id="10406" name="Google Shape;10406;p6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64"/>
          <p:cNvGrpSpPr/>
          <p:nvPr/>
        </p:nvGrpSpPr>
        <p:grpSpPr>
          <a:xfrm>
            <a:off x="5355653" y="2706093"/>
            <a:ext cx="262184" cy="346643"/>
            <a:chOff x="5355653" y="2881493"/>
            <a:chExt cx="262184" cy="346643"/>
          </a:xfrm>
        </p:grpSpPr>
        <p:sp>
          <p:nvSpPr>
            <p:cNvPr id="10412" name="Google Shape;10412;p6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4"/>
          <p:cNvGrpSpPr/>
          <p:nvPr/>
        </p:nvGrpSpPr>
        <p:grpSpPr>
          <a:xfrm>
            <a:off x="8055961" y="2706442"/>
            <a:ext cx="260283" cy="345914"/>
            <a:chOff x="8055961" y="2881842"/>
            <a:chExt cx="260283" cy="345914"/>
          </a:xfrm>
        </p:grpSpPr>
        <p:sp>
          <p:nvSpPr>
            <p:cNvPr id="10418" name="Google Shape;10418;p6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64"/>
          <p:cNvGrpSpPr/>
          <p:nvPr/>
        </p:nvGrpSpPr>
        <p:grpSpPr>
          <a:xfrm>
            <a:off x="7609368" y="2718512"/>
            <a:ext cx="264813" cy="353105"/>
            <a:chOff x="7609368" y="2893912"/>
            <a:chExt cx="264813" cy="353105"/>
          </a:xfrm>
        </p:grpSpPr>
        <p:sp>
          <p:nvSpPr>
            <p:cNvPr id="10423" name="Google Shape;10423;p6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4"/>
          <p:cNvGrpSpPr/>
          <p:nvPr/>
        </p:nvGrpSpPr>
        <p:grpSpPr>
          <a:xfrm>
            <a:off x="6248458" y="2694372"/>
            <a:ext cx="270864" cy="360645"/>
            <a:chOff x="6248458" y="2869772"/>
            <a:chExt cx="270864" cy="360645"/>
          </a:xfrm>
        </p:grpSpPr>
        <p:sp>
          <p:nvSpPr>
            <p:cNvPr id="10430" name="Google Shape;10430;p6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64"/>
          <p:cNvGrpSpPr/>
          <p:nvPr/>
        </p:nvGrpSpPr>
        <p:grpSpPr>
          <a:xfrm>
            <a:off x="3075928" y="2270398"/>
            <a:ext cx="363243" cy="300675"/>
            <a:chOff x="3075928" y="2445798"/>
            <a:chExt cx="363243" cy="300675"/>
          </a:xfrm>
        </p:grpSpPr>
        <p:sp>
          <p:nvSpPr>
            <p:cNvPr id="10436" name="Google Shape;10436;p6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4"/>
          <p:cNvGrpSpPr/>
          <p:nvPr/>
        </p:nvGrpSpPr>
        <p:grpSpPr>
          <a:xfrm>
            <a:off x="2633105" y="2256459"/>
            <a:ext cx="363243" cy="328585"/>
            <a:chOff x="2633105" y="2431859"/>
            <a:chExt cx="363243" cy="328585"/>
          </a:xfrm>
        </p:grpSpPr>
        <p:sp>
          <p:nvSpPr>
            <p:cNvPr id="10448" name="Google Shape;10448;p6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64"/>
          <p:cNvGrpSpPr/>
          <p:nvPr/>
        </p:nvGrpSpPr>
        <p:grpSpPr>
          <a:xfrm>
            <a:off x="2189142" y="2245910"/>
            <a:ext cx="365904" cy="350064"/>
            <a:chOff x="2189142" y="2421310"/>
            <a:chExt cx="365904" cy="350064"/>
          </a:xfrm>
        </p:grpSpPr>
        <p:sp>
          <p:nvSpPr>
            <p:cNvPr id="10457" name="Google Shape;10457;p6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6" name="Google Shape;10466;p64"/>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7" name="Google Shape;10467;p64"/>
          <p:cNvGrpSpPr/>
          <p:nvPr/>
        </p:nvGrpSpPr>
        <p:grpSpPr>
          <a:xfrm>
            <a:off x="3961923" y="2310917"/>
            <a:ext cx="364415" cy="220936"/>
            <a:chOff x="3961923" y="2486317"/>
            <a:chExt cx="364415" cy="220936"/>
          </a:xfrm>
        </p:grpSpPr>
        <p:sp>
          <p:nvSpPr>
            <p:cNvPr id="10468" name="Google Shape;10468;p6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2" name="Google Shape;10472;p64"/>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3" name="Google Shape;10473;p64"/>
          <p:cNvGrpSpPr/>
          <p:nvPr/>
        </p:nvGrpSpPr>
        <p:grpSpPr>
          <a:xfrm>
            <a:off x="1303876" y="2243977"/>
            <a:ext cx="363275" cy="354626"/>
            <a:chOff x="1303876" y="2419377"/>
            <a:chExt cx="363275" cy="354626"/>
          </a:xfrm>
        </p:grpSpPr>
        <p:sp>
          <p:nvSpPr>
            <p:cNvPr id="10474" name="Google Shape;10474;p6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64"/>
          <p:cNvGrpSpPr/>
          <p:nvPr/>
        </p:nvGrpSpPr>
        <p:grpSpPr>
          <a:xfrm>
            <a:off x="861053" y="2239510"/>
            <a:ext cx="362134" cy="363623"/>
            <a:chOff x="861053" y="2414910"/>
            <a:chExt cx="362134" cy="363623"/>
          </a:xfrm>
        </p:grpSpPr>
        <p:sp>
          <p:nvSpPr>
            <p:cNvPr id="10483" name="Google Shape;10483;p6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64"/>
          <p:cNvGrpSpPr/>
          <p:nvPr/>
        </p:nvGrpSpPr>
        <p:grpSpPr>
          <a:xfrm>
            <a:off x="7594288" y="2239859"/>
            <a:ext cx="279513" cy="355735"/>
            <a:chOff x="7594288" y="2415259"/>
            <a:chExt cx="279513" cy="355735"/>
          </a:xfrm>
        </p:grpSpPr>
        <p:sp>
          <p:nvSpPr>
            <p:cNvPr id="10489" name="Google Shape;10489;p6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64"/>
          <p:cNvGrpSpPr/>
          <p:nvPr/>
        </p:nvGrpSpPr>
        <p:grpSpPr>
          <a:xfrm>
            <a:off x="7145794" y="2240239"/>
            <a:ext cx="278784" cy="355735"/>
            <a:chOff x="7145794" y="2415639"/>
            <a:chExt cx="278784" cy="355735"/>
          </a:xfrm>
        </p:grpSpPr>
        <p:sp>
          <p:nvSpPr>
            <p:cNvPr id="10496" name="Google Shape;10496;p6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64"/>
          <p:cNvGrpSpPr/>
          <p:nvPr/>
        </p:nvGrpSpPr>
        <p:grpSpPr>
          <a:xfrm>
            <a:off x="6698441" y="2239130"/>
            <a:ext cx="277644" cy="357984"/>
            <a:chOff x="6698441" y="2414530"/>
            <a:chExt cx="277644" cy="357984"/>
          </a:xfrm>
        </p:grpSpPr>
        <p:sp>
          <p:nvSpPr>
            <p:cNvPr id="10507" name="Google Shape;10507;p6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64"/>
          <p:cNvGrpSpPr/>
          <p:nvPr/>
        </p:nvGrpSpPr>
        <p:grpSpPr>
          <a:xfrm>
            <a:off x="4897750" y="2240239"/>
            <a:ext cx="279513" cy="357255"/>
            <a:chOff x="4897750" y="2415639"/>
            <a:chExt cx="279513" cy="357255"/>
          </a:xfrm>
        </p:grpSpPr>
        <p:sp>
          <p:nvSpPr>
            <p:cNvPr id="10514" name="Google Shape;10514;p6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64"/>
          <p:cNvGrpSpPr/>
          <p:nvPr/>
        </p:nvGrpSpPr>
        <p:grpSpPr>
          <a:xfrm>
            <a:off x="5812066" y="2240619"/>
            <a:ext cx="264813" cy="353454"/>
            <a:chOff x="5812066" y="2416019"/>
            <a:chExt cx="264813" cy="353454"/>
          </a:xfrm>
        </p:grpSpPr>
        <p:sp>
          <p:nvSpPr>
            <p:cNvPr id="10523" name="Google Shape;10523;p6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8054820" y="2240999"/>
            <a:ext cx="264433" cy="353454"/>
            <a:chOff x="8054820" y="2416399"/>
            <a:chExt cx="264433" cy="353454"/>
          </a:xfrm>
        </p:grpSpPr>
        <p:sp>
          <p:nvSpPr>
            <p:cNvPr id="10531" name="Google Shape;10531;p6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64"/>
          <p:cNvGrpSpPr/>
          <p:nvPr/>
        </p:nvGrpSpPr>
        <p:grpSpPr>
          <a:xfrm>
            <a:off x="5356413" y="2237990"/>
            <a:ext cx="271212" cy="361374"/>
            <a:chOff x="5356413" y="2413390"/>
            <a:chExt cx="271212" cy="361374"/>
          </a:xfrm>
        </p:grpSpPr>
        <p:sp>
          <p:nvSpPr>
            <p:cNvPr id="10538" name="Google Shape;10538;p6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64"/>
          <p:cNvGrpSpPr/>
          <p:nvPr/>
        </p:nvGrpSpPr>
        <p:grpSpPr>
          <a:xfrm>
            <a:off x="6255238" y="2236849"/>
            <a:ext cx="271244" cy="360994"/>
            <a:chOff x="6255238" y="2412249"/>
            <a:chExt cx="271244" cy="360994"/>
          </a:xfrm>
        </p:grpSpPr>
        <p:sp>
          <p:nvSpPr>
            <p:cNvPr id="10544" name="Google Shape;10544;p6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64"/>
          <p:cNvGrpSpPr/>
          <p:nvPr/>
        </p:nvGrpSpPr>
        <p:grpSpPr>
          <a:xfrm>
            <a:off x="2185372" y="1782399"/>
            <a:ext cx="366664" cy="366981"/>
            <a:chOff x="2185372" y="1957799"/>
            <a:chExt cx="366664" cy="366981"/>
          </a:xfrm>
        </p:grpSpPr>
        <p:sp>
          <p:nvSpPr>
            <p:cNvPr id="10551" name="Google Shape;10551;p6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64"/>
          <p:cNvGrpSpPr/>
          <p:nvPr/>
        </p:nvGrpSpPr>
        <p:grpSpPr>
          <a:xfrm>
            <a:off x="1737258" y="1812971"/>
            <a:ext cx="370814" cy="307359"/>
            <a:chOff x="1737258" y="1988371"/>
            <a:chExt cx="370814" cy="307359"/>
          </a:xfrm>
        </p:grpSpPr>
        <p:sp>
          <p:nvSpPr>
            <p:cNvPr id="10560" name="Google Shape;10560;p6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64"/>
          <p:cNvGrpSpPr/>
          <p:nvPr/>
        </p:nvGrpSpPr>
        <p:grpSpPr>
          <a:xfrm>
            <a:off x="848983" y="1814111"/>
            <a:ext cx="369294" cy="304350"/>
            <a:chOff x="848983" y="1989511"/>
            <a:chExt cx="369294" cy="304350"/>
          </a:xfrm>
        </p:grpSpPr>
        <p:sp>
          <p:nvSpPr>
            <p:cNvPr id="10565" name="Google Shape;10565;p6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4"/>
          <p:cNvGrpSpPr/>
          <p:nvPr/>
        </p:nvGrpSpPr>
        <p:grpSpPr>
          <a:xfrm>
            <a:off x="3074027" y="1808377"/>
            <a:ext cx="380604" cy="313854"/>
            <a:chOff x="3074027" y="1983777"/>
            <a:chExt cx="380604" cy="313854"/>
          </a:xfrm>
        </p:grpSpPr>
        <p:sp>
          <p:nvSpPr>
            <p:cNvPr id="10571" name="Google Shape;10571;p6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64"/>
          <p:cNvGrpSpPr/>
          <p:nvPr/>
        </p:nvGrpSpPr>
        <p:grpSpPr>
          <a:xfrm>
            <a:off x="3522521" y="1800457"/>
            <a:ext cx="367013" cy="331278"/>
            <a:chOff x="3522521" y="1975857"/>
            <a:chExt cx="367013" cy="331278"/>
          </a:xfrm>
        </p:grpSpPr>
        <p:sp>
          <p:nvSpPr>
            <p:cNvPr id="10577" name="Google Shape;10577;p6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64"/>
          <p:cNvGrpSpPr/>
          <p:nvPr/>
        </p:nvGrpSpPr>
        <p:grpSpPr>
          <a:xfrm>
            <a:off x="2630824" y="1801566"/>
            <a:ext cx="368185" cy="330454"/>
            <a:chOff x="2630824" y="1976966"/>
            <a:chExt cx="368185" cy="330454"/>
          </a:xfrm>
        </p:grpSpPr>
        <p:sp>
          <p:nvSpPr>
            <p:cNvPr id="10585" name="Google Shape;10585;p6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4"/>
          <p:cNvGrpSpPr/>
          <p:nvPr/>
        </p:nvGrpSpPr>
        <p:grpSpPr>
          <a:xfrm>
            <a:off x="1293706" y="1791016"/>
            <a:ext cx="369294" cy="350444"/>
            <a:chOff x="1293706" y="1966416"/>
            <a:chExt cx="369294" cy="350444"/>
          </a:xfrm>
        </p:grpSpPr>
        <p:sp>
          <p:nvSpPr>
            <p:cNvPr id="10594" name="Google Shape;10594;p6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64"/>
          <p:cNvGrpSpPr/>
          <p:nvPr/>
        </p:nvGrpSpPr>
        <p:grpSpPr>
          <a:xfrm>
            <a:off x="3967213" y="1800077"/>
            <a:ext cx="368185" cy="331816"/>
            <a:chOff x="3967213" y="1975477"/>
            <a:chExt cx="368185" cy="331816"/>
          </a:xfrm>
        </p:grpSpPr>
        <p:sp>
          <p:nvSpPr>
            <p:cNvPr id="10603" name="Google Shape;10603;p6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4"/>
          <p:cNvGrpSpPr/>
          <p:nvPr/>
        </p:nvGrpSpPr>
        <p:grpSpPr>
          <a:xfrm>
            <a:off x="8047661" y="1793646"/>
            <a:ext cx="279132" cy="356875"/>
            <a:chOff x="8047661" y="1969046"/>
            <a:chExt cx="279132" cy="356875"/>
          </a:xfrm>
        </p:grpSpPr>
        <p:sp>
          <p:nvSpPr>
            <p:cNvPr id="10607" name="Google Shape;10607;p6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4"/>
          <p:cNvGrpSpPr/>
          <p:nvPr/>
        </p:nvGrpSpPr>
        <p:grpSpPr>
          <a:xfrm>
            <a:off x="7596157" y="1792759"/>
            <a:ext cx="279544" cy="358142"/>
            <a:chOff x="7596157" y="1968159"/>
            <a:chExt cx="279544" cy="358142"/>
          </a:xfrm>
        </p:grpSpPr>
        <p:sp>
          <p:nvSpPr>
            <p:cNvPr id="10612" name="Google Shape;10612;p6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64"/>
          <p:cNvGrpSpPr/>
          <p:nvPr/>
        </p:nvGrpSpPr>
        <p:grpSpPr>
          <a:xfrm>
            <a:off x="7147315" y="1793646"/>
            <a:ext cx="279513" cy="357636"/>
            <a:chOff x="7147315" y="1969046"/>
            <a:chExt cx="279513" cy="357636"/>
          </a:xfrm>
        </p:grpSpPr>
        <p:sp>
          <p:nvSpPr>
            <p:cNvPr id="10619" name="Google Shape;10619;p6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64"/>
          <p:cNvGrpSpPr/>
          <p:nvPr/>
        </p:nvGrpSpPr>
        <p:grpSpPr>
          <a:xfrm>
            <a:off x="6697681" y="1792917"/>
            <a:ext cx="280305" cy="359093"/>
            <a:chOff x="6697681" y="1968317"/>
            <a:chExt cx="280305" cy="359093"/>
          </a:xfrm>
        </p:grpSpPr>
        <p:sp>
          <p:nvSpPr>
            <p:cNvPr id="10627" name="Google Shape;10627;p6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4"/>
          <p:cNvGrpSpPr/>
          <p:nvPr/>
        </p:nvGrpSpPr>
        <p:grpSpPr>
          <a:xfrm>
            <a:off x="6248839" y="1792537"/>
            <a:ext cx="280273" cy="358744"/>
            <a:chOff x="6248839" y="1967937"/>
            <a:chExt cx="280273" cy="358744"/>
          </a:xfrm>
        </p:grpSpPr>
        <p:sp>
          <p:nvSpPr>
            <p:cNvPr id="10635" name="Google Shape;10635;p6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64"/>
          <p:cNvGrpSpPr/>
          <p:nvPr/>
        </p:nvGrpSpPr>
        <p:grpSpPr>
          <a:xfrm>
            <a:off x="5801485" y="1793646"/>
            <a:ext cx="279164" cy="357794"/>
            <a:chOff x="5801485" y="1969046"/>
            <a:chExt cx="279164" cy="357794"/>
          </a:xfrm>
        </p:grpSpPr>
        <p:sp>
          <p:nvSpPr>
            <p:cNvPr id="10642" name="Google Shape;10642;p6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4"/>
          <p:cNvGrpSpPr/>
          <p:nvPr/>
        </p:nvGrpSpPr>
        <p:grpSpPr>
          <a:xfrm>
            <a:off x="5352643" y="1793646"/>
            <a:ext cx="278404" cy="358364"/>
            <a:chOff x="5352643" y="1969046"/>
            <a:chExt cx="278404" cy="358364"/>
          </a:xfrm>
        </p:grpSpPr>
        <p:sp>
          <p:nvSpPr>
            <p:cNvPr id="10656" name="Google Shape;10656;p6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64"/>
          <p:cNvGrpSpPr/>
          <p:nvPr/>
        </p:nvGrpSpPr>
        <p:grpSpPr>
          <a:xfrm>
            <a:off x="4897750" y="1792917"/>
            <a:ext cx="279132" cy="358364"/>
            <a:chOff x="4897750" y="1968317"/>
            <a:chExt cx="279132" cy="358364"/>
          </a:xfrm>
        </p:grpSpPr>
        <p:sp>
          <p:nvSpPr>
            <p:cNvPr id="10661" name="Google Shape;10661;p6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4" name="Google Shape;10674;p64"/>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5" name="Google Shape;10675;p64"/>
          <p:cNvGrpSpPr/>
          <p:nvPr/>
        </p:nvGrpSpPr>
        <p:grpSpPr>
          <a:xfrm>
            <a:off x="1767449" y="1337644"/>
            <a:ext cx="324403" cy="347783"/>
            <a:chOff x="1767449" y="1513044"/>
            <a:chExt cx="324403" cy="347783"/>
          </a:xfrm>
        </p:grpSpPr>
        <p:sp>
          <p:nvSpPr>
            <p:cNvPr id="10676" name="Google Shape;10676;p6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64"/>
          <p:cNvGrpSpPr/>
          <p:nvPr/>
        </p:nvGrpSpPr>
        <p:grpSpPr>
          <a:xfrm>
            <a:off x="4007193" y="1337327"/>
            <a:ext cx="320633" cy="348100"/>
            <a:chOff x="4007193" y="1512727"/>
            <a:chExt cx="320633" cy="348100"/>
          </a:xfrm>
        </p:grpSpPr>
        <p:sp>
          <p:nvSpPr>
            <p:cNvPr id="10686" name="Google Shape;10686;p6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64"/>
          <p:cNvGrpSpPr/>
          <p:nvPr/>
        </p:nvGrpSpPr>
        <p:grpSpPr>
          <a:xfrm>
            <a:off x="3530425" y="1333347"/>
            <a:ext cx="368175" cy="344594"/>
            <a:chOff x="3530425" y="1508747"/>
            <a:chExt cx="368175" cy="344594"/>
          </a:xfrm>
        </p:grpSpPr>
        <p:sp>
          <p:nvSpPr>
            <p:cNvPr id="10692" name="Google Shape;10692;p6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3127598" y="1337834"/>
            <a:ext cx="289714" cy="347593"/>
            <a:chOff x="3127598" y="1513234"/>
            <a:chExt cx="289714" cy="347593"/>
          </a:xfrm>
        </p:grpSpPr>
        <p:sp>
          <p:nvSpPr>
            <p:cNvPr id="10697" name="Google Shape;10697;p6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64"/>
          <p:cNvGrpSpPr/>
          <p:nvPr/>
        </p:nvGrpSpPr>
        <p:grpSpPr>
          <a:xfrm>
            <a:off x="2662884" y="1337644"/>
            <a:ext cx="322914" cy="348543"/>
            <a:chOff x="2662884" y="1513044"/>
            <a:chExt cx="322914" cy="348543"/>
          </a:xfrm>
        </p:grpSpPr>
        <p:sp>
          <p:nvSpPr>
            <p:cNvPr id="10703" name="Google Shape;10703;p6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64"/>
          <p:cNvGrpSpPr/>
          <p:nvPr/>
        </p:nvGrpSpPr>
        <p:grpSpPr>
          <a:xfrm>
            <a:off x="2232511" y="1337359"/>
            <a:ext cx="299534" cy="348068"/>
            <a:chOff x="2232511" y="1512759"/>
            <a:chExt cx="299534" cy="348068"/>
          </a:xfrm>
        </p:grpSpPr>
        <p:sp>
          <p:nvSpPr>
            <p:cNvPr id="10714" name="Google Shape;10714;p6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64"/>
          <p:cNvGrpSpPr/>
          <p:nvPr/>
        </p:nvGrpSpPr>
        <p:grpSpPr>
          <a:xfrm>
            <a:off x="1331406" y="1337961"/>
            <a:ext cx="301784" cy="348607"/>
            <a:chOff x="1331406" y="1513361"/>
            <a:chExt cx="301784" cy="348607"/>
          </a:xfrm>
        </p:grpSpPr>
        <p:sp>
          <p:nvSpPr>
            <p:cNvPr id="10726" name="Google Shape;10726;p6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64"/>
          <p:cNvGrpSpPr/>
          <p:nvPr/>
        </p:nvGrpSpPr>
        <p:grpSpPr>
          <a:xfrm>
            <a:off x="7144274" y="1324814"/>
            <a:ext cx="282174" cy="355735"/>
            <a:chOff x="7144274" y="1500214"/>
            <a:chExt cx="282174" cy="355735"/>
          </a:xfrm>
        </p:grpSpPr>
        <p:sp>
          <p:nvSpPr>
            <p:cNvPr id="10731" name="Google Shape;10731;p6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4"/>
          <p:cNvGrpSpPr/>
          <p:nvPr/>
        </p:nvGrpSpPr>
        <p:grpSpPr>
          <a:xfrm>
            <a:off x="6685262" y="1324814"/>
            <a:ext cx="289682" cy="354594"/>
            <a:chOff x="6685262" y="1500214"/>
            <a:chExt cx="289682" cy="354594"/>
          </a:xfrm>
        </p:grpSpPr>
        <p:sp>
          <p:nvSpPr>
            <p:cNvPr id="10738" name="Google Shape;10738;p6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64"/>
          <p:cNvGrpSpPr/>
          <p:nvPr/>
        </p:nvGrpSpPr>
        <p:grpSpPr>
          <a:xfrm>
            <a:off x="6200938" y="1325194"/>
            <a:ext cx="322154" cy="355355"/>
            <a:chOff x="6200938" y="1500594"/>
            <a:chExt cx="322154" cy="355355"/>
          </a:xfrm>
        </p:grpSpPr>
        <p:sp>
          <p:nvSpPr>
            <p:cNvPr id="10743" name="Google Shape;10743;p6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64"/>
          <p:cNvGrpSpPr/>
          <p:nvPr/>
        </p:nvGrpSpPr>
        <p:grpSpPr>
          <a:xfrm>
            <a:off x="5289631" y="1324814"/>
            <a:ext cx="332355" cy="354974"/>
            <a:chOff x="5289631" y="1500214"/>
            <a:chExt cx="332355" cy="354974"/>
          </a:xfrm>
        </p:grpSpPr>
        <p:sp>
          <p:nvSpPr>
            <p:cNvPr id="10749" name="Google Shape;10749;p6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64"/>
          <p:cNvGrpSpPr/>
          <p:nvPr/>
        </p:nvGrpSpPr>
        <p:grpSpPr>
          <a:xfrm>
            <a:off x="5748295" y="1324433"/>
            <a:ext cx="323294" cy="356115"/>
            <a:chOff x="5748295" y="1499833"/>
            <a:chExt cx="323294" cy="356115"/>
          </a:xfrm>
        </p:grpSpPr>
        <p:sp>
          <p:nvSpPr>
            <p:cNvPr id="10756" name="Google Shape;10756;p6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64"/>
          <p:cNvGrpSpPr/>
          <p:nvPr/>
        </p:nvGrpSpPr>
        <p:grpSpPr>
          <a:xfrm>
            <a:off x="8047661" y="1325637"/>
            <a:ext cx="278404" cy="355260"/>
            <a:chOff x="8047661" y="1501037"/>
            <a:chExt cx="278404" cy="355260"/>
          </a:xfrm>
        </p:grpSpPr>
        <p:sp>
          <p:nvSpPr>
            <p:cNvPr id="10764" name="Google Shape;10764;p6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4"/>
          <p:cNvGrpSpPr/>
          <p:nvPr/>
        </p:nvGrpSpPr>
        <p:grpSpPr>
          <a:xfrm>
            <a:off x="4903389" y="1324814"/>
            <a:ext cx="267854" cy="355735"/>
            <a:chOff x="4903389" y="1500214"/>
            <a:chExt cx="267854" cy="355735"/>
          </a:xfrm>
        </p:grpSpPr>
        <p:sp>
          <p:nvSpPr>
            <p:cNvPr id="10769" name="Google Shape;10769;p6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64"/>
          <p:cNvGrpSpPr/>
          <p:nvPr/>
        </p:nvGrpSpPr>
        <p:grpSpPr>
          <a:xfrm>
            <a:off x="7613518" y="1325954"/>
            <a:ext cx="264433" cy="353074"/>
            <a:chOff x="7613518" y="1501354"/>
            <a:chExt cx="264433" cy="353074"/>
          </a:xfrm>
        </p:grpSpPr>
        <p:sp>
          <p:nvSpPr>
            <p:cNvPr id="10775" name="Google Shape;10775;p6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1" name="Google Shape;10781;p64"/>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82" name="Google Shape;10782;p64"/>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86"/>
        <p:cNvGrpSpPr/>
        <p:nvPr/>
      </p:nvGrpSpPr>
      <p:grpSpPr>
        <a:xfrm>
          <a:off x="0" y="0"/>
          <a:ext cx="0" cy="0"/>
          <a:chOff x="0" y="0"/>
          <a:chExt cx="0" cy="0"/>
        </a:xfrm>
      </p:grpSpPr>
      <p:grpSp>
        <p:nvGrpSpPr>
          <p:cNvPr id="10787" name="Google Shape;10787;p65"/>
          <p:cNvGrpSpPr/>
          <p:nvPr/>
        </p:nvGrpSpPr>
        <p:grpSpPr>
          <a:xfrm>
            <a:off x="1757085" y="1325225"/>
            <a:ext cx="371069" cy="359396"/>
            <a:chOff x="1757085" y="1500675"/>
            <a:chExt cx="371069" cy="359396"/>
          </a:xfrm>
        </p:grpSpPr>
        <p:sp>
          <p:nvSpPr>
            <p:cNvPr id="10788" name="Google Shape;10788;p6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5"/>
          <p:cNvGrpSpPr/>
          <p:nvPr/>
        </p:nvGrpSpPr>
        <p:grpSpPr>
          <a:xfrm>
            <a:off x="2774209" y="1779241"/>
            <a:ext cx="116693" cy="374186"/>
            <a:chOff x="2774209" y="1954691"/>
            <a:chExt cx="116693" cy="374186"/>
          </a:xfrm>
        </p:grpSpPr>
        <p:sp>
          <p:nvSpPr>
            <p:cNvPr id="10818" name="Google Shape;10818;p6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65"/>
          <p:cNvGrpSpPr/>
          <p:nvPr/>
        </p:nvGrpSpPr>
        <p:grpSpPr>
          <a:xfrm>
            <a:off x="4017435" y="1324462"/>
            <a:ext cx="315092" cy="359397"/>
            <a:chOff x="4017435" y="1499912"/>
            <a:chExt cx="315092" cy="359397"/>
          </a:xfrm>
        </p:grpSpPr>
        <p:sp>
          <p:nvSpPr>
            <p:cNvPr id="10821" name="Google Shape;10821;p6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65"/>
          <p:cNvGrpSpPr/>
          <p:nvPr/>
        </p:nvGrpSpPr>
        <p:grpSpPr>
          <a:xfrm>
            <a:off x="3963652" y="1824309"/>
            <a:ext cx="374154" cy="284050"/>
            <a:chOff x="3963652" y="1999759"/>
            <a:chExt cx="374154" cy="284050"/>
          </a:xfrm>
        </p:grpSpPr>
        <p:sp>
          <p:nvSpPr>
            <p:cNvPr id="10824" name="Google Shape;10824;p6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5"/>
          <p:cNvGrpSpPr/>
          <p:nvPr/>
        </p:nvGrpSpPr>
        <p:grpSpPr>
          <a:xfrm>
            <a:off x="1777536" y="1839416"/>
            <a:ext cx="376444" cy="253772"/>
            <a:chOff x="1777536" y="2014866"/>
            <a:chExt cx="376444" cy="253772"/>
          </a:xfrm>
        </p:grpSpPr>
        <p:sp>
          <p:nvSpPr>
            <p:cNvPr id="10828" name="Google Shape;10828;p6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65"/>
          <p:cNvGrpSpPr/>
          <p:nvPr/>
        </p:nvGrpSpPr>
        <p:grpSpPr>
          <a:xfrm>
            <a:off x="1309875" y="1881876"/>
            <a:ext cx="374154" cy="169680"/>
            <a:chOff x="1309875" y="2057326"/>
            <a:chExt cx="374154" cy="169680"/>
          </a:xfrm>
        </p:grpSpPr>
        <p:sp>
          <p:nvSpPr>
            <p:cNvPr id="10834" name="Google Shape;10834;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5" name="Google Shape;10845;p65"/>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65"/>
          <p:cNvGrpSpPr/>
          <p:nvPr/>
        </p:nvGrpSpPr>
        <p:grpSpPr>
          <a:xfrm>
            <a:off x="2347450" y="1779114"/>
            <a:ext cx="113639" cy="373168"/>
            <a:chOff x="2347450" y="1954564"/>
            <a:chExt cx="113639" cy="373168"/>
          </a:xfrm>
        </p:grpSpPr>
        <p:sp>
          <p:nvSpPr>
            <p:cNvPr id="10847" name="Google Shape;10847;p6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9" name="Google Shape;10849;p65"/>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0" name="Google Shape;10850;p65"/>
          <p:cNvGrpSpPr/>
          <p:nvPr/>
        </p:nvGrpSpPr>
        <p:grpSpPr>
          <a:xfrm>
            <a:off x="3110102" y="1324430"/>
            <a:ext cx="330613" cy="358379"/>
            <a:chOff x="3110102" y="1499880"/>
            <a:chExt cx="330613" cy="358379"/>
          </a:xfrm>
        </p:grpSpPr>
        <p:sp>
          <p:nvSpPr>
            <p:cNvPr id="10851" name="Google Shape;10851;p6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8" name="Google Shape;10858;p65"/>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9" name="Google Shape;10859;p65"/>
          <p:cNvGrpSpPr/>
          <p:nvPr/>
        </p:nvGrpSpPr>
        <p:grpSpPr>
          <a:xfrm>
            <a:off x="3485575" y="1824309"/>
            <a:ext cx="373772" cy="284050"/>
            <a:chOff x="3531200" y="1999759"/>
            <a:chExt cx="373772" cy="284050"/>
          </a:xfrm>
        </p:grpSpPr>
        <p:sp>
          <p:nvSpPr>
            <p:cNvPr id="10860" name="Google Shape;10860;p6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65"/>
          <p:cNvGrpSpPr/>
          <p:nvPr/>
        </p:nvGrpSpPr>
        <p:grpSpPr>
          <a:xfrm>
            <a:off x="2667058" y="1324843"/>
            <a:ext cx="330231" cy="359015"/>
            <a:chOff x="2667058" y="1500293"/>
            <a:chExt cx="330231" cy="359015"/>
          </a:xfrm>
        </p:grpSpPr>
        <p:sp>
          <p:nvSpPr>
            <p:cNvPr id="10865" name="Google Shape;10865;p6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5"/>
          <p:cNvGrpSpPr/>
          <p:nvPr/>
        </p:nvGrpSpPr>
        <p:grpSpPr>
          <a:xfrm>
            <a:off x="3567553" y="1324462"/>
            <a:ext cx="320022" cy="359778"/>
            <a:chOff x="3567553" y="1499912"/>
            <a:chExt cx="320022" cy="359778"/>
          </a:xfrm>
        </p:grpSpPr>
        <p:sp>
          <p:nvSpPr>
            <p:cNvPr id="10884" name="Google Shape;10884;p6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5"/>
          <p:cNvGrpSpPr/>
          <p:nvPr/>
        </p:nvGrpSpPr>
        <p:grpSpPr>
          <a:xfrm>
            <a:off x="1309875" y="1324462"/>
            <a:ext cx="359015" cy="358633"/>
            <a:chOff x="1309875" y="1499912"/>
            <a:chExt cx="359015" cy="358633"/>
          </a:xfrm>
        </p:grpSpPr>
        <p:sp>
          <p:nvSpPr>
            <p:cNvPr id="10891" name="Google Shape;10891;p6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65"/>
          <p:cNvGrpSpPr/>
          <p:nvPr/>
        </p:nvGrpSpPr>
        <p:grpSpPr>
          <a:xfrm>
            <a:off x="2219466" y="1324843"/>
            <a:ext cx="330613" cy="359015"/>
            <a:chOff x="2219466" y="1500293"/>
            <a:chExt cx="330613" cy="359015"/>
          </a:xfrm>
        </p:grpSpPr>
        <p:sp>
          <p:nvSpPr>
            <p:cNvPr id="10901" name="Google Shape;10901;p6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65"/>
          <p:cNvGrpSpPr/>
          <p:nvPr/>
        </p:nvGrpSpPr>
        <p:grpSpPr>
          <a:xfrm>
            <a:off x="5343544" y="1333908"/>
            <a:ext cx="244676" cy="351095"/>
            <a:chOff x="5343544" y="1509358"/>
            <a:chExt cx="244676" cy="351095"/>
          </a:xfrm>
        </p:grpSpPr>
        <p:sp>
          <p:nvSpPr>
            <p:cNvPr id="10904" name="Google Shape;10904;p6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65"/>
          <p:cNvGrpSpPr/>
          <p:nvPr/>
        </p:nvGrpSpPr>
        <p:grpSpPr>
          <a:xfrm>
            <a:off x="4882340" y="1333908"/>
            <a:ext cx="246171" cy="351095"/>
            <a:chOff x="4882340" y="1509358"/>
            <a:chExt cx="246171" cy="351095"/>
          </a:xfrm>
        </p:grpSpPr>
        <p:sp>
          <p:nvSpPr>
            <p:cNvPr id="10908" name="Google Shape;10908;p6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65"/>
          <p:cNvGrpSpPr/>
          <p:nvPr/>
        </p:nvGrpSpPr>
        <p:grpSpPr>
          <a:xfrm>
            <a:off x="6273204" y="1333558"/>
            <a:ext cx="236343" cy="351445"/>
            <a:chOff x="6273204" y="1509008"/>
            <a:chExt cx="236343" cy="351445"/>
          </a:xfrm>
        </p:grpSpPr>
        <p:sp>
          <p:nvSpPr>
            <p:cNvPr id="10914" name="Google Shape;10914;p6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6" name="Google Shape;10916;p65"/>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7" name="Google Shape;10917;p65"/>
          <p:cNvGrpSpPr/>
          <p:nvPr/>
        </p:nvGrpSpPr>
        <p:grpSpPr>
          <a:xfrm>
            <a:off x="7219530" y="1332794"/>
            <a:ext cx="191625" cy="352209"/>
            <a:chOff x="7219530" y="1508244"/>
            <a:chExt cx="191625" cy="352209"/>
          </a:xfrm>
        </p:grpSpPr>
        <p:sp>
          <p:nvSpPr>
            <p:cNvPr id="10918" name="Google Shape;10918;p6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65"/>
          <p:cNvGrpSpPr/>
          <p:nvPr/>
        </p:nvGrpSpPr>
        <p:grpSpPr>
          <a:xfrm>
            <a:off x="7699309" y="1333176"/>
            <a:ext cx="154922" cy="351827"/>
            <a:chOff x="7699309" y="1508626"/>
            <a:chExt cx="154922" cy="351827"/>
          </a:xfrm>
        </p:grpSpPr>
        <p:sp>
          <p:nvSpPr>
            <p:cNvPr id="10921" name="Google Shape;10921;p6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65"/>
          <p:cNvGrpSpPr/>
          <p:nvPr/>
        </p:nvGrpSpPr>
        <p:grpSpPr>
          <a:xfrm>
            <a:off x="8161690" y="1333558"/>
            <a:ext cx="153396" cy="351064"/>
            <a:chOff x="8161690" y="1509008"/>
            <a:chExt cx="153396" cy="351064"/>
          </a:xfrm>
        </p:grpSpPr>
        <p:sp>
          <p:nvSpPr>
            <p:cNvPr id="10929" name="Google Shape;10929;p6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65"/>
          <p:cNvGrpSpPr/>
          <p:nvPr/>
        </p:nvGrpSpPr>
        <p:grpSpPr>
          <a:xfrm>
            <a:off x="6746940" y="1333431"/>
            <a:ext cx="213221" cy="352304"/>
            <a:chOff x="6746940" y="1508881"/>
            <a:chExt cx="213221" cy="352304"/>
          </a:xfrm>
        </p:grpSpPr>
        <p:sp>
          <p:nvSpPr>
            <p:cNvPr id="10934" name="Google Shape;10934;p6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5"/>
          <p:cNvGrpSpPr/>
          <p:nvPr/>
        </p:nvGrpSpPr>
        <p:grpSpPr>
          <a:xfrm>
            <a:off x="5770336" y="1832165"/>
            <a:ext cx="350682" cy="292097"/>
            <a:chOff x="5770336" y="2007615"/>
            <a:chExt cx="350682" cy="292097"/>
          </a:xfrm>
        </p:grpSpPr>
        <p:sp>
          <p:nvSpPr>
            <p:cNvPr id="10939" name="Google Shape;10939;p6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5"/>
          <p:cNvGrpSpPr/>
          <p:nvPr/>
        </p:nvGrpSpPr>
        <p:grpSpPr>
          <a:xfrm>
            <a:off x="5326878" y="1804908"/>
            <a:ext cx="350332" cy="346229"/>
            <a:chOff x="5326878" y="1980358"/>
            <a:chExt cx="350332" cy="346229"/>
          </a:xfrm>
        </p:grpSpPr>
        <p:sp>
          <p:nvSpPr>
            <p:cNvPr id="10944" name="Google Shape;10944;p6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8" name="Google Shape;10948;p65"/>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9" name="Google Shape;10949;p65"/>
          <p:cNvGrpSpPr/>
          <p:nvPr/>
        </p:nvGrpSpPr>
        <p:grpSpPr>
          <a:xfrm>
            <a:off x="4883835" y="1817121"/>
            <a:ext cx="350300" cy="323043"/>
            <a:chOff x="4883835" y="1992571"/>
            <a:chExt cx="350300" cy="323043"/>
          </a:xfrm>
        </p:grpSpPr>
        <p:sp>
          <p:nvSpPr>
            <p:cNvPr id="10950" name="Google Shape;10950;p6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65"/>
          <p:cNvGrpSpPr/>
          <p:nvPr/>
        </p:nvGrpSpPr>
        <p:grpSpPr>
          <a:xfrm>
            <a:off x="7548967" y="1803477"/>
            <a:ext cx="333285" cy="349950"/>
            <a:chOff x="7548967" y="1978927"/>
            <a:chExt cx="333285" cy="349950"/>
          </a:xfrm>
        </p:grpSpPr>
        <p:sp>
          <p:nvSpPr>
            <p:cNvPr id="10957" name="Google Shape;10957;p6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65"/>
          <p:cNvGrpSpPr/>
          <p:nvPr/>
        </p:nvGrpSpPr>
        <p:grpSpPr>
          <a:xfrm>
            <a:off x="6214142" y="1803477"/>
            <a:ext cx="346515" cy="350300"/>
            <a:chOff x="6214142" y="1978927"/>
            <a:chExt cx="346515" cy="350300"/>
          </a:xfrm>
        </p:grpSpPr>
        <p:sp>
          <p:nvSpPr>
            <p:cNvPr id="10965" name="Google Shape;10965;p6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65"/>
          <p:cNvGrpSpPr/>
          <p:nvPr/>
        </p:nvGrpSpPr>
        <p:grpSpPr>
          <a:xfrm>
            <a:off x="7105923" y="1803095"/>
            <a:ext cx="333285" cy="350682"/>
            <a:chOff x="7105923" y="1978545"/>
            <a:chExt cx="333285" cy="350682"/>
          </a:xfrm>
        </p:grpSpPr>
        <p:sp>
          <p:nvSpPr>
            <p:cNvPr id="10968" name="Google Shape;10968;p6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5" name="Google Shape;10975;p65"/>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5"/>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7" name="Google Shape;10977;p65"/>
          <p:cNvGrpSpPr/>
          <p:nvPr/>
        </p:nvGrpSpPr>
        <p:grpSpPr>
          <a:xfrm>
            <a:off x="3616406" y="2246902"/>
            <a:ext cx="203393" cy="351827"/>
            <a:chOff x="3616406" y="2422352"/>
            <a:chExt cx="203393" cy="351827"/>
          </a:xfrm>
        </p:grpSpPr>
        <p:sp>
          <p:nvSpPr>
            <p:cNvPr id="10978" name="Google Shape;10978;p6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65"/>
          <p:cNvGrpSpPr/>
          <p:nvPr/>
        </p:nvGrpSpPr>
        <p:grpSpPr>
          <a:xfrm>
            <a:off x="878187" y="2246520"/>
            <a:ext cx="272696" cy="351827"/>
            <a:chOff x="913012" y="2421970"/>
            <a:chExt cx="272696" cy="351827"/>
          </a:xfrm>
        </p:grpSpPr>
        <p:sp>
          <p:nvSpPr>
            <p:cNvPr id="10981" name="Google Shape;10981;p6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65"/>
          <p:cNvGrpSpPr/>
          <p:nvPr/>
        </p:nvGrpSpPr>
        <p:grpSpPr>
          <a:xfrm>
            <a:off x="2274743" y="2246902"/>
            <a:ext cx="255649" cy="351445"/>
            <a:chOff x="2274743" y="2422352"/>
            <a:chExt cx="255649" cy="351445"/>
          </a:xfrm>
        </p:grpSpPr>
        <p:sp>
          <p:nvSpPr>
            <p:cNvPr id="10986" name="Google Shape;10986;p6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65"/>
          <p:cNvGrpSpPr/>
          <p:nvPr/>
        </p:nvGrpSpPr>
        <p:grpSpPr>
          <a:xfrm>
            <a:off x="2708723" y="2245789"/>
            <a:ext cx="246552" cy="352558"/>
            <a:chOff x="2708723" y="2421239"/>
            <a:chExt cx="246552" cy="352558"/>
          </a:xfrm>
        </p:grpSpPr>
        <p:sp>
          <p:nvSpPr>
            <p:cNvPr id="10990" name="Google Shape;10990;p6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65"/>
          <p:cNvGrpSpPr/>
          <p:nvPr/>
        </p:nvGrpSpPr>
        <p:grpSpPr>
          <a:xfrm>
            <a:off x="1835485" y="2246902"/>
            <a:ext cx="259433" cy="350714"/>
            <a:chOff x="1835485" y="2422352"/>
            <a:chExt cx="259433" cy="350714"/>
          </a:xfrm>
        </p:grpSpPr>
        <p:sp>
          <p:nvSpPr>
            <p:cNvPr id="10993" name="Google Shape;10993;p6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5"/>
          <p:cNvGrpSpPr/>
          <p:nvPr/>
        </p:nvGrpSpPr>
        <p:grpSpPr>
          <a:xfrm>
            <a:off x="3150240" y="2246902"/>
            <a:ext cx="212489" cy="351445"/>
            <a:chOff x="3150240" y="2422352"/>
            <a:chExt cx="212489" cy="351445"/>
          </a:xfrm>
        </p:grpSpPr>
        <p:sp>
          <p:nvSpPr>
            <p:cNvPr id="11001" name="Google Shape;11001;p6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65"/>
          <p:cNvGrpSpPr/>
          <p:nvPr/>
        </p:nvGrpSpPr>
        <p:grpSpPr>
          <a:xfrm>
            <a:off x="1367060" y="2246679"/>
            <a:ext cx="269261" cy="352050"/>
            <a:chOff x="1367060" y="2422129"/>
            <a:chExt cx="269261" cy="352050"/>
          </a:xfrm>
        </p:grpSpPr>
        <p:sp>
          <p:nvSpPr>
            <p:cNvPr id="11004" name="Google Shape;11004;p6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8" name="Google Shape;11018;p65"/>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9" name="Google Shape;11019;p65"/>
          <p:cNvGrpSpPr/>
          <p:nvPr/>
        </p:nvGrpSpPr>
        <p:grpSpPr>
          <a:xfrm>
            <a:off x="4882690" y="2249955"/>
            <a:ext cx="274573" cy="350682"/>
            <a:chOff x="4882690" y="2425405"/>
            <a:chExt cx="274573" cy="350682"/>
          </a:xfrm>
        </p:grpSpPr>
        <p:sp>
          <p:nvSpPr>
            <p:cNvPr id="11020" name="Google Shape;11020;p6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65"/>
          <p:cNvGrpSpPr/>
          <p:nvPr/>
        </p:nvGrpSpPr>
        <p:grpSpPr>
          <a:xfrm>
            <a:off x="6627639" y="2268434"/>
            <a:ext cx="355993" cy="313247"/>
            <a:chOff x="6627639" y="2443884"/>
            <a:chExt cx="355993" cy="313247"/>
          </a:xfrm>
        </p:grpSpPr>
        <p:sp>
          <p:nvSpPr>
            <p:cNvPr id="11023" name="Google Shape;11023;p6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65"/>
          <p:cNvGrpSpPr/>
          <p:nvPr/>
        </p:nvGrpSpPr>
        <p:grpSpPr>
          <a:xfrm>
            <a:off x="6183451" y="2286690"/>
            <a:ext cx="351445" cy="277976"/>
            <a:chOff x="6183451" y="2462140"/>
            <a:chExt cx="351445" cy="277976"/>
          </a:xfrm>
        </p:grpSpPr>
        <p:sp>
          <p:nvSpPr>
            <p:cNvPr id="11027" name="Google Shape;11027;p6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65"/>
          <p:cNvGrpSpPr/>
          <p:nvPr/>
        </p:nvGrpSpPr>
        <p:grpSpPr>
          <a:xfrm>
            <a:off x="5735477" y="2254408"/>
            <a:ext cx="353354" cy="341299"/>
            <a:chOff x="5735477" y="2429858"/>
            <a:chExt cx="353354" cy="341299"/>
          </a:xfrm>
        </p:grpSpPr>
        <p:sp>
          <p:nvSpPr>
            <p:cNvPr id="11035" name="Google Shape;11035;p6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5"/>
          <p:cNvGrpSpPr/>
          <p:nvPr/>
        </p:nvGrpSpPr>
        <p:grpSpPr>
          <a:xfrm>
            <a:off x="5243735" y="2271523"/>
            <a:ext cx="405255" cy="275499"/>
            <a:chOff x="5283337" y="2478774"/>
            <a:chExt cx="358633" cy="243913"/>
          </a:xfrm>
        </p:grpSpPr>
        <p:sp>
          <p:nvSpPr>
            <p:cNvPr id="11042" name="Google Shape;11042;p6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65"/>
          <p:cNvGrpSpPr/>
          <p:nvPr/>
        </p:nvGrpSpPr>
        <p:grpSpPr>
          <a:xfrm>
            <a:off x="7964753" y="2295373"/>
            <a:ext cx="362068" cy="258670"/>
            <a:chOff x="7964753" y="2470823"/>
            <a:chExt cx="362068" cy="258670"/>
          </a:xfrm>
        </p:grpSpPr>
        <p:sp>
          <p:nvSpPr>
            <p:cNvPr id="11060" name="Google Shape;11060;p6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5"/>
          <p:cNvGrpSpPr/>
          <p:nvPr/>
        </p:nvGrpSpPr>
        <p:grpSpPr>
          <a:xfrm>
            <a:off x="7524349" y="2280997"/>
            <a:ext cx="350332" cy="288948"/>
            <a:chOff x="7524349" y="2456447"/>
            <a:chExt cx="350332" cy="288948"/>
          </a:xfrm>
        </p:grpSpPr>
        <p:sp>
          <p:nvSpPr>
            <p:cNvPr id="11070" name="Google Shape;11070;p6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5"/>
          <p:cNvGrpSpPr/>
          <p:nvPr/>
        </p:nvGrpSpPr>
        <p:grpSpPr>
          <a:xfrm>
            <a:off x="3972749" y="2719143"/>
            <a:ext cx="355230" cy="356725"/>
            <a:chOff x="3972749" y="2894211"/>
            <a:chExt cx="355230" cy="356725"/>
          </a:xfrm>
        </p:grpSpPr>
        <p:sp>
          <p:nvSpPr>
            <p:cNvPr id="11076" name="Google Shape;11076;p6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65"/>
          <p:cNvGrpSpPr/>
          <p:nvPr/>
        </p:nvGrpSpPr>
        <p:grpSpPr>
          <a:xfrm>
            <a:off x="3527797" y="2743553"/>
            <a:ext cx="355993" cy="307904"/>
            <a:chOff x="3527797" y="2918796"/>
            <a:chExt cx="355993" cy="307904"/>
          </a:xfrm>
        </p:grpSpPr>
        <p:sp>
          <p:nvSpPr>
            <p:cNvPr id="11082" name="Google Shape;11082;p6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65"/>
          <p:cNvGrpSpPr/>
          <p:nvPr/>
        </p:nvGrpSpPr>
        <p:grpSpPr>
          <a:xfrm>
            <a:off x="3082845" y="2746336"/>
            <a:ext cx="356375" cy="302338"/>
            <a:chOff x="3082845" y="2920959"/>
            <a:chExt cx="356375" cy="302338"/>
          </a:xfrm>
        </p:grpSpPr>
        <p:sp>
          <p:nvSpPr>
            <p:cNvPr id="11093" name="Google Shape;11093;p6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5"/>
          <p:cNvGrpSpPr/>
          <p:nvPr/>
        </p:nvGrpSpPr>
        <p:grpSpPr>
          <a:xfrm>
            <a:off x="2639038" y="2719699"/>
            <a:ext cx="355612" cy="355612"/>
            <a:chOff x="2639038" y="2894942"/>
            <a:chExt cx="355612" cy="355612"/>
          </a:xfrm>
        </p:grpSpPr>
        <p:sp>
          <p:nvSpPr>
            <p:cNvPr id="11096" name="Google Shape;11096;p6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65"/>
          <p:cNvGrpSpPr/>
          <p:nvPr/>
        </p:nvGrpSpPr>
        <p:grpSpPr>
          <a:xfrm>
            <a:off x="2194468" y="2763622"/>
            <a:ext cx="355993" cy="267766"/>
            <a:chOff x="2194468" y="2938865"/>
            <a:chExt cx="355993" cy="267766"/>
          </a:xfrm>
        </p:grpSpPr>
        <p:sp>
          <p:nvSpPr>
            <p:cNvPr id="11099" name="Google Shape;11099;p6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65"/>
          <p:cNvGrpSpPr/>
          <p:nvPr/>
        </p:nvGrpSpPr>
        <p:grpSpPr>
          <a:xfrm>
            <a:off x="1749897" y="2719699"/>
            <a:ext cx="355993" cy="355612"/>
            <a:chOff x="1749897" y="2894561"/>
            <a:chExt cx="355993" cy="355612"/>
          </a:xfrm>
        </p:grpSpPr>
        <p:sp>
          <p:nvSpPr>
            <p:cNvPr id="11120" name="Google Shape;11120;p6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65"/>
          <p:cNvGrpSpPr/>
          <p:nvPr/>
        </p:nvGrpSpPr>
        <p:grpSpPr>
          <a:xfrm>
            <a:off x="1305327" y="2718761"/>
            <a:ext cx="357520" cy="357488"/>
            <a:chOff x="1305327" y="2894211"/>
            <a:chExt cx="357520" cy="357488"/>
          </a:xfrm>
        </p:grpSpPr>
        <p:sp>
          <p:nvSpPr>
            <p:cNvPr id="11132" name="Google Shape;11132;p6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65"/>
          <p:cNvGrpSpPr/>
          <p:nvPr/>
        </p:nvGrpSpPr>
        <p:grpSpPr>
          <a:xfrm>
            <a:off x="853950" y="2720860"/>
            <a:ext cx="364104" cy="353290"/>
            <a:chOff x="853950" y="2894720"/>
            <a:chExt cx="364104" cy="353290"/>
          </a:xfrm>
        </p:grpSpPr>
        <p:sp>
          <p:nvSpPr>
            <p:cNvPr id="11138" name="Google Shape;11138;p6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65"/>
          <p:cNvGrpSpPr/>
          <p:nvPr/>
        </p:nvGrpSpPr>
        <p:grpSpPr>
          <a:xfrm>
            <a:off x="7066548" y="2737144"/>
            <a:ext cx="352209" cy="334938"/>
            <a:chOff x="7066548" y="2912594"/>
            <a:chExt cx="352209" cy="334938"/>
          </a:xfrm>
        </p:grpSpPr>
        <p:sp>
          <p:nvSpPr>
            <p:cNvPr id="11146" name="Google Shape;11146;p6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65"/>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5"/>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65"/>
          <p:cNvGrpSpPr/>
          <p:nvPr/>
        </p:nvGrpSpPr>
        <p:grpSpPr>
          <a:xfrm>
            <a:off x="7541397" y="2729352"/>
            <a:ext cx="318495" cy="352209"/>
            <a:chOff x="7541397" y="2904802"/>
            <a:chExt cx="318495" cy="352209"/>
          </a:xfrm>
        </p:grpSpPr>
        <p:sp>
          <p:nvSpPr>
            <p:cNvPr id="11155" name="Google Shape;11155;p6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5"/>
          <p:cNvGrpSpPr/>
          <p:nvPr/>
        </p:nvGrpSpPr>
        <p:grpSpPr>
          <a:xfrm>
            <a:off x="8003015" y="2728589"/>
            <a:ext cx="306759" cy="351445"/>
            <a:chOff x="8003015" y="2904039"/>
            <a:chExt cx="306759" cy="351445"/>
          </a:xfrm>
        </p:grpSpPr>
        <p:sp>
          <p:nvSpPr>
            <p:cNvPr id="11158" name="Google Shape;11158;p6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65"/>
          <p:cNvGrpSpPr/>
          <p:nvPr/>
        </p:nvGrpSpPr>
        <p:grpSpPr>
          <a:xfrm>
            <a:off x="5687770" y="2710046"/>
            <a:ext cx="369638" cy="369606"/>
            <a:chOff x="5687770" y="2885496"/>
            <a:chExt cx="369638" cy="369606"/>
          </a:xfrm>
        </p:grpSpPr>
        <p:sp>
          <p:nvSpPr>
            <p:cNvPr id="11165" name="Google Shape;11165;p6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65"/>
          <p:cNvGrpSpPr/>
          <p:nvPr/>
        </p:nvGrpSpPr>
        <p:grpSpPr>
          <a:xfrm>
            <a:off x="4881958" y="2729352"/>
            <a:ext cx="156417" cy="349537"/>
            <a:chOff x="4881958" y="2904802"/>
            <a:chExt cx="156417" cy="349537"/>
          </a:xfrm>
        </p:grpSpPr>
        <p:sp>
          <p:nvSpPr>
            <p:cNvPr id="11176" name="Google Shape;11176;p6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65"/>
          <p:cNvGrpSpPr/>
          <p:nvPr/>
        </p:nvGrpSpPr>
        <p:grpSpPr>
          <a:xfrm>
            <a:off x="5230318" y="2711064"/>
            <a:ext cx="371133" cy="367443"/>
            <a:chOff x="5230318" y="2886514"/>
            <a:chExt cx="371133" cy="367443"/>
          </a:xfrm>
        </p:grpSpPr>
        <p:sp>
          <p:nvSpPr>
            <p:cNvPr id="11184" name="Google Shape;11184;p6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65"/>
          <p:cNvGrpSpPr/>
          <p:nvPr/>
        </p:nvGrpSpPr>
        <p:grpSpPr>
          <a:xfrm>
            <a:off x="5748358" y="3259128"/>
            <a:ext cx="352590" cy="182561"/>
            <a:chOff x="5748358" y="3434578"/>
            <a:chExt cx="352590" cy="182561"/>
          </a:xfrm>
        </p:grpSpPr>
        <p:sp>
          <p:nvSpPr>
            <p:cNvPr id="11194" name="Google Shape;11194;p6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65"/>
          <p:cNvGrpSpPr/>
          <p:nvPr/>
        </p:nvGrpSpPr>
        <p:grpSpPr>
          <a:xfrm>
            <a:off x="862283" y="4099321"/>
            <a:ext cx="341204" cy="359301"/>
            <a:chOff x="862283" y="4274771"/>
            <a:chExt cx="341204" cy="359301"/>
          </a:xfrm>
        </p:grpSpPr>
        <p:sp>
          <p:nvSpPr>
            <p:cNvPr id="11201" name="Google Shape;11201;p6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65"/>
          <p:cNvGrpSpPr/>
          <p:nvPr/>
        </p:nvGrpSpPr>
        <p:grpSpPr>
          <a:xfrm>
            <a:off x="1396957" y="4111915"/>
            <a:ext cx="301861" cy="332871"/>
            <a:chOff x="1396957" y="4287365"/>
            <a:chExt cx="301861" cy="332871"/>
          </a:xfrm>
        </p:grpSpPr>
        <p:sp>
          <p:nvSpPr>
            <p:cNvPr id="11205" name="Google Shape;11205;p6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5"/>
          <p:cNvGrpSpPr/>
          <p:nvPr/>
        </p:nvGrpSpPr>
        <p:grpSpPr>
          <a:xfrm>
            <a:off x="1865381" y="4102056"/>
            <a:ext cx="396131" cy="355612"/>
            <a:chOff x="1865381" y="4277506"/>
            <a:chExt cx="396131" cy="355612"/>
          </a:xfrm>
        </p:grpSpPr>
        <p:sp>
          <p:nvSpPr>
            <p:cNvPr id="11221" name="Google Shape;11221;p6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65"/>
          <p:cNvGrpSpPr/>
          <p:nvPr/>
        </p:nvGrpSpPr>
        <p:grpSpPr>
          <a:xfrm>
            <a:off x="2411823" y="4128549"/>
            <a:ext cx="334398" cy="299953"/>
            <a:chOff x="2411823" y="4303999"/>
            <a:chExt cx="334398" cy="299953"/>
          </a:xfrm>
        </p:grpSpPr>
        <p:sp>
          <p:nvSpPr>
            <p:cNvPr id="11228" name="Google Shape;11228;p6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65"/>
          <p:cNvGrpSpPr/>
          <p:nvPr/>
        </p:nvGrpSpPr>
        <p:grpSpPr>
          <a:xfrm>
            <a:off x="2903337" y="4103582"/>
            <a:ext cx="382519" cy="350682"/>
            <a:chOff x="2903337" y="4279032"/>
            <a:chExt cx="382519" cy="350682"/>
          </a:xfrm>
        </p:grpSpPr>
        <p:sp>
          <p:nvSpPr>
            <p:cNvPr id="11236" name="Google Shape;11236;p6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65"/>
          <p:cNvGrpSpPr/>
          <p:nvPr/>
        </p:nvGrpSpPr>
        <p:grpSpPr>
          <a:xfrm>
            <a:off x="3933342" y="4140317"/>
            <a:ext cx="383632" cy="276449"/>
            <a:chOff x="3933342" y="4315767"/>
            <a:chExt cx="383632" cy="276449"/>
          </a:xfrm>
        </p:grpSpPr>
        <p:sp>
          <p:nvSpPr>
            <p:cNvPr id="11252" name="Google Shape;11252;p6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5"/>
          <p:cNvGrpSpPr/>
          <p:nvPr/>
        </p:nvGrpSpPr>
        <p:grpSpPr>
          <a:xfrm>
            <a:off x="3441065" y="4127055"/>
            <a:ext cx="337069" cy="302593"/>
            <a:chOff x="3441065" y="4302505"/>
            <a:chExt cx="337069" cy="302593"/>
          </a:xfrm>
        </p:grpSpPr>
        <p:sp>
          <p:nvSpPr>
            <p:cNvPr id="11259" name="Google Shape;11259;p6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65"/>
          <p:cNvGrpSpPr/>
          <p:nvPr/>
        </p:nvGrpSpPr>
        <p:grpSpPr>
          <a:xfrm>
            <a:off x="3532345" y="3187185"/>
            <a:ext cx="339328" cy="336274"/>
            <a:chOff x="3532345" y="3362635"/>
            <a:chExt cx="339328" cy="336274"/>
          </a:xfrm>
        </p:grpSpPr>
        <p:sp>
          <p:nvSpPr>
            <p:cNvPr id="11273" name="Google Shape;11273;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8" name="Google Shape;11278;p65"/>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9" name="Google Shape;11279;p65"/>
          <p:cNvGrpSpPr/>
          <p:nvPr/>
        </p:nvGrpSpPr>
        <p:grpSpPr>
          <a:xfrm>
            <a:off x="1883955" y="3633250"/>
            <a:ext cx="162873" cy="351445"/>
            <a:chOff x="1883955" y="3808700"/>
            <a:chExt cx="162873" cy="351445"/>
          </a:xfrm>
        </p:grpSpPr>
        <p:sp>
          <p:nvSpPr>
            <p:cNvPr id="11280" name="Google Shape;11280;p6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65"/>
          <p:cNvGrpSpPr/>
          <p:nvPr/>
        </p:nvGrpSpPr>
        <p:grpSpPr>
          <a:xfrm>
            <a:off x="939156" y="3633759"/>
            <a:ext cx="192007" cy="351318"/>
            <a:chOff x="939156" y="3809209"/>
            <a:chExt cx="192007" cy="351318"/>
          </a:xfrm>
        </p:grpSpPr>
        <p:sp>
          <p:nvSpPr>
            <p:cNvPr id="11283" name="Google Shape;11283;p6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65"/>
          <p:cNvGrpSpPr/>
          <p:nvPr/>
        </p:nvGrpSpPr>
        <p:grpSpPr>
          <a:xfrm>
            <a:off x="2306167" y="3634395"/>
            <a:ext cx="193915" cy="349155"/>
            <a:chOff x="2306167" y="3809845"/>
            <a:chExt cx="193915" cy="349155"/>
          </a:xfrm>
        </p:grpSpPr>
        <p:sp>
          <p:nvSpPr>
            <p:cNvPr id="11286" name="Google Shape;11286;p6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5"/>
          <p:cNvGrpSpPr/>
          <p:nvPr/>
        </p:nvGrpSpPr>
        <p:grpSpPr>
          <a:xfrm>
            <a:off x="1323901" y="3631723"/>
            <a:ext cx="356343" cy="356757"/>
            <a:chOff x="1323901" y="3807173"/>
            <a:chExt cx="356343" cy="356757"/>
          </a:xfrm>
        </p:grpSpPr>
        <p:sp>
          <p:nvSpPr>
            <p:cNvPr id="11294" name="Google Shape;11294;p6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8" name="Google Shape;11318;p65"/>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9" name="Google Shape;11319;p65"/>
          <p:cNvGrpSpPr/>
          <p:nvPr/>
        </p:nvGrpSpPr>
        <p:grpSpPr>
          <a:xfrm>
            <a:off x="859262" y="3178470"/>
            <a:ext cx="306759" cy="351445"/>
            <a:chOff x="859262" y="3353920"/>
            <a:chExt cx="306759" cy="351445"/>
          </a:xfrm>
        </p:grpSpPr>
        <p:sp>
          <p:nvSpPr>
            <p:cNvPr id="11320" name="Google Shape;11320;p6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5" name="Google Shape;11325;p65"/>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6" name="Google Shape;11326;p65"/>
          <p:cNvGrpSpPr/>
          <p:nvPr/>
        </p:nvGrpSpPr>
        <p:grpSpPr>
          <a:xfrm>
            <a:off x="3967437" y="3661652"/>
            <a:ext cx="364708" cy="295405"/>
            <a:chOff x="3967437" y="3837102"/>
            <a:chExt cx="364708" cy="295405"/>
          </a:xfrm>
        </p:grpSpPr>
        <p:sp>
          <p:nvSpPr>
            <p:cNvPr id="11327" name="Google Shape;11327;p6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65"/>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5"/>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5"/>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5" name="Google Shape;11335;p65"/>
          <p:cNvGrpSpPr/>
          <p:nvPr/>
        </p:nvGrpSpPr>
        <p:grpSpPr>
          <a:xfrm>
            <a:off x="5811827" y="3631001"/>
            <a:ext cx="283743" cy="308444"/>
            <a:chOff x="5964227" y="3858701"/>
            <a:chExt cx="283743" cy="308444"/>
          </a:xfrm>
        </p:grpSpPr>
        <p:sp>
          <p:nvSpPr>
            <p:cNvPr id="11336" name="Google Shape;11336;p6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65"/>
          <p:cNvGrpSpPr/>
          <p:nvPr/>
        </p:nvGrpSpPr>
        <p:grpSpPr>
          <a:xfrm>
            <a:off x="6243508" y="3697623"/>
            <a:ext cx="320372" cy="213602"/>
            <a:chOff x="6395908" y="3873073"/>
            <a:chExt cx="320372" cy="213602"/>
          </a:xfrm>
        </p:grpSpPr>
        <p:sp>
          <p:nvSpPr>
            <p:cNvPr id="11341" name="Google Shape;11341;p6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5"/>
          <p:cNvGrpSpPr/>
          <p:nvPr/>
        </p:nvGrpSpPr>
        <p:grpSpPr>
          <a:xfrm>
            <a:off x="7262890" y="3627366"/>
            <a:ext cx="357138" cy="352018"/>
            <a:chOff x="7415290" y="3802816"/>
            <a:chExt cx="357138" cy="352018"/>
          </a:xfrm>
        </p:grpSpPr>
        <p:sp>
          <p:nvSpPr>
            <p:cNvPr id="11352" name="Google Shape;11352;p6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65"/>
          <p:cNvGrpSpPr/>
          <p:nvPr/>
        </p:nvGrpSpPr>
        <p:grpSpPr>
          <a:xfrm>
            <a:off x="6737312" y="3657963"/>
            <a:ext cx="355230" cy="293401"/>
            <a:chOff x="6889712" y="3833413"/>
            <a:chExt cx="355230" cy="293401"/>
          </a:xfrm>
        </p:grpSpPr>
        <p:sp>
          <p:nvSpPr>
            <p:cNvPr id="11361" name="Google Shape;11361;p6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65"/>
          <p:cNvGrpSpPr/>
          <p:nvPr/>
        </p:nvGrpSpPr>
        <p:grpSpPr>
          <a:xfrm>
            <a:off x="7707152" y="3660420"/>
            <a:ext cx="282318" cy="337168"/>
            <a:chOff x="1635875" y="237775"/>
            <a:chExt cx="4370250" cy="5219325"/>
          </a:xfrm>
        </p:grpSpPr>
        <p:sp>
          <p:nvSpPr>
            <p:cNvPr id="11367" name="Google Shape;11367;p6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65"/>
          <p:cNvGrpSpPr/>
          <p:nvPr/>
        </p:nvGrpSpPr>
        <p:grpSpPr>
          <a:xfrm>
            <a:off x="3103963" y="3185690"/>
            <a:ext cx="297886" cy="337578"/>
            <a:chOff x="3103963" y="3361140"/>
            <a:chExt cx="297886" cy="337578"/>
          </a:xfrm>
        </p:grpSpPr>
        <p:sp>
          <p:nvSpPr>
            <p:cNvPr id="11370" name="Google Shape;11370;p6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65"/>
          <p:cNvGrpSpPr/>
          <p:nvPr/>
        </p:nvGrpSpPr>
        <p:grpSpPr>
          <a:xfrm>
            <a:off x="2667821" y="3185658"/>
            <a:ext cx="273046" cy="337801"/>
            <a:chOff x="2667821" y="3361108"/>
            <a:chExt cx="273046" cy="337801"/>
          </a:xfrm>
        </p:grpSpPr>
        <p:sp>
          <p:nvSpPr>
            <p:cNvPr id="11395" name="Google Shape;11395;p6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5"/>
          <p:cNvGrpSpPr/>
          <p:nvPr/>
        </p:nvGrpSpPr>
        <p:grpSpPr>
          <a:xfrm>
            <a:off x="2212469" y="3184863"/>
            <a:ext cx="282715" cy="338660"/>
            <a:chOff x="2212469" y="3360313"/>
            <a:chExt cx="282715" cy="338660"/>
          </a:xfrm>
        </p:grpSpPr>
        <p:sp>
          <p:nvSpPr>
            <p:cNvPr id="11415" name="Google Shape;11415;p6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65"/>
          <p:cNvGrpSpPr/>
          <p:nvPr/>
        </p:nvGrpSpPr>
        <p:grpSpPr>
          <a:xfrm>
            <a:off x="1768821" y="3185658"/>
            <a:ext cx="278739" cy="339073"/>
            <a:chOff x="1768821" y="3361108"/>
            <a:chExt cx="278739" cy="339073"/>
          </a:xfrm>
        </p:grpSpPr>
        <p:sp>
          <p:nvSpPr>
            <p:cNvPr id="11419" name="Google Shape;11419;p6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65"/>
          <p:cNvGrpSpPr/>
          <p:nvPr/>
        </p:nvGrpSpPr>
        <p:grpSpPr>
          <a:xfrm>
            <a:off x="5337883" y="3161423"/>
            <a:ext cx="307141" cy="376826"/>
            <a:chOff x="5337883" y="3336873"/>
            <a:chExt cx="307141" cy="376826"/>
          </a:xfrm>
        </p:grpSpPr>
        <p:sp>
          <p:nvSpPr>
            <p:cNvPr id="11431" name="Google Shape;11431;p6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65"/>
          <p:cNvGrpSpPr/>
          <p:nvPr/>
        </p:nvGrpSpPr>
        <p:grpSpPr>
          <a:xfrm>
            <a:off x="4883835" y="3161805"/>
            <a:ext cx="323425" cy="377557"/>
            <a:chOff x="4883835" y="3337255"/>
            <a:chExt cx="323425" cy="377557"/>
          </a:xfrm>
        </p:grpSpPr>
        <p:sp>
          <p:nvSpPr>
            <p:cNvPr id="11434" name="Google Shape;11434;p6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65"/>
          <p:cNvGrpSpPr/>
          <p:nvPr/>
        </p:nvGrpSpPr>
        <p:grpSpPr>
          <a:xfrm>
            <a:off x="6193310" y="3231839"/>
            <a:ext cx="352590" cy="237488"/>
            <a:chOff x="6193310" y="3407289"/>
            <a:chExt cx="352590" cy="237488"/>
          </a:xfrm>
        </p:grpSpPr>
        <p:sp>
          <p:nvSpPr>
            <p:cNvPr id="11438" name="Google Shape;11438;p6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65"/>
          <p:cNvGrpSpPr/>
          <p:nvPr/>
        </p:nvGrpSpPr>
        <p:grpSpPr>
          <a:xfrm>
            <a:off x="6637117" y="3222393"/>
            <a:ext cx="353735" cy="254504"/>
            <a:chOff x="6637117" y="3397843"/>
            <a:chExt cx="353735" cy="254504"/>
          </a:xfrm>
        </p:grpSpPr>
        <p:sp>
          <p:nvSpPr>
            <p:cNvPr id="11444" name="Google Shape;11444;p6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65"/>
          <p:cNvGrpSpPr/>
          <p:nvPr/>
        </p:nvGrpSpPr>
        <p:grpSpPr>
          <a:xfrm>
            <a:off x="7075994" y="3174081"/>
            <a:ext cx="360637" cy="352336"/>
            <a:chOff x="7075994" y="3349531"/>
            <a:chExt cx="360637" cy="352336"/>
          </a:xfrm>
        </p:grpSpPr>
        <p:sp>
          <p:nvSpPr>
            <p:cNvPr id="11451" name="Google Shape;11451;p6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65"/>
          <p:cNvGrpSpPr/>
          <p:nvPr/>
        </p:nvGrpSpPr>
        <p:grpSpPr>
          <a:xfrm>
            <a:off x="7651983" y="3173731"/>
            <a:ext cx="107183" cy="352399"/>
            <a:chOff x="7651983" y="3349181"/>
            <a:chExt cx="107183" cy="352399"/>
          </a:xfrm>
        </p:grpSpPr>
        <p:sp>
          <p:nvSpPr>
            <p:cNvPr id="11459" name="Google Shape;11459;p6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65"/>
          <p:cNvGrpSpPr/>
          <p:nvPr/>
        </p:nvGrpSpPr>
        <p:grpSpPr>
          <a:xfrm>
            <a:off x="7973468" y="3206872"/>
            <a:ext cx="352590" cy="287072"/>
            <a:chOff x="7973468" y="3382322"/>
            <a:chExt cx="352590" cy="287072"/>
          </a:xfrm>
        </p:grpSpPr>
        <p:sp>
          <p:nvSpPr>
            <p:cNvPr id="11462" name="Google Shape;11462;p6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4" name="Google Shape;11474;p65"/>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475" name="Google Shape;11475;p65"/>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79"/>
        <p:cNvGrpSpPr/>
        <p:nvPr/>
      </p:nvGrpSpPr>
      <p:grpSpPr>
        <a:xfrm>
          <a:off x="0" y="0"/>
          <a:ext cx="0" cy="0"/>
          <a:chOff x="0" y="0"/>
          <a:chExt cx="0" cy="0"/>
        </a:xfrm>
      </p:grpSpPr>
      <p:grpSp>
        <p:nvGrpSpPr>
          <p:cNvPr id="11480" name="Google Shape;11480;p66"/>
          <p:cNvGrpSpPr/>
          <p:nvPr/>
        </p:nvGrpSpPr>
        <p:grpSpPr>
          <a:xfrm>
            <a:off x="821808" y="1576858"/>
            <a:ext cx="347872" cy="347488"/>
            <a:chOff x="849677" y="1500658"/>
            <a:chExt cx="347872" cy="347488"/>
          </a:xfrm>
        </p:grpSpPr>
        <p:sp>
          <p:nvSpPr>
            <p:cNvPr id="11481" name="Google Shape;11481;p6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6"/>
          <p:cNvGrpSpPr/>
          <p:nvPr/>
        </p:nvGrpSpPr>
        <p:grpSpPr>
          <a:xfrm>
            <a:off x="1387984" y="1576858"/>
            <a:ext cx="315872" cy="347488"/>
            <a:chOff x="1415853" y="1500658"/>
            <a:chExt cx="315872" cy="347488"/>
          </a:xfrm>
        </p:grpSpPr>
        <p:sp>
          <p:nvSpPr>
            <p:cNvPr id="11488" name="Google Shape;11488;p6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6"/>
          <p:cNvGrpSpPr/>
          <p:nvPr/>
        </p:nvGrpSpPr>
        <p:grpSpPr>
          <a:xfrm>
            <a:off x="4669520" y="1576858"/>
            <a:ext cx="347520" cy="347104"/>
            <a:chOff x="4697389" y="1500658"/>
            <a:chExt cx="347520" cy="347104"/>
          </a:xfrm>
        </p:grpSpPr>
        <p:sp>
          <p:nvSpPr>
            <p:cNvPr id="11493" name="Google Shape;11493;p6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66"/>
          <p:cNvGrpSpPr/>
          <p:nvPr/>
        </p:nvGrpSpPr>
        <p:grpSpPr>
          <a:xfrm>
            <a:off x="3575664" y="2041146"/>
            <a:ext cx="347520" cy="353760"/>
            <a:chOff x="3603533" y="1964946"/>
            <a:chExt cx="347520" cy="353760"/>
          </a:xfrm>
        </p:grpSpPr>
        <p:sp>
          <p:nvSpPr>
            <p:cNvPr id="11497" name="Google Shape;11497;p6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66"/>
          <p:cNvGrpSpPr/>
          <p:nvPr/>
        </p:nvGrpSpPr>
        <p:grpSpPr>
          <a:xfrm>
            <a:off x="1922896" y="2040538"/>
            <a:ext cx="357792" cy="352448"/>
            <a:chOff x="1950765" y="1964338"/>
            <a:chExt cx="357792" cy="352448"/>
          </a:xfrm>
        </p:grpSpPr>
        <p:sp>
          <p:nvSpPr>
            <p:cNvPr id="11501" name="Google Shape;11501;p6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66"/>
          <p:cNvGrpSpPr/>
          <p:nvPr/>
        </p:nvGrpSpPr>
        <p:grpSpPr>
          <a:xfrm>
            <a:off x="7407760" y="2040890"/>
            <a:ext cx="367712" cy="353248"/>
            <a:chOff x="7435629" y="1964690"/>
            <a:chExt cx="367712" cy="353248"/>
          </a:xfrm>
        </p:grpSpPr>
        <p:sp>
          <p:nvSpPr>
            <p:cNvPr id="11506" name="Google Shape;11506;p6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66"/>
          <p:cNvGrpSpPr/>
          <p:nvPr/>
        </p:nvGrpSpPr>
        <p:grpSpPr>
          <a:xfrm>
            <a:off x="2484880" y="2041242"/>
            <a:ext cx="333024" cy="352896"/>
            <a:chOff x="2512749" y="1965042"/>
            <a:chExt cx="333024" cy="352896"/>
          </a:xfrm>
        </p:grpSpPr>
        <p:sp>
          <p:nvSpPr>
            <p:cNvPr id="11511" name="Google Shape;11511;p6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66"/>
          <p:cNvGrpSpPr/>
          <p:nvPr/>
        </p:nvGrpSpPr>
        <p:grpSpPr>
          <a:xfrm>
            <a:off x="1370448" y="2057978"/>
            <a:ext cx="365792" cy="335392"/>
            <a:chOff x="1398317" y="1981778"/>
            <a:chExt cx="365792" cy="335392"/>
          </a:xfrm>
        </p:grpSpPr>
        <p:sp>
          <p:nvSpPr>
            <p:cNvPr id="11517" name="Google Shape;11517;p6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66"/>
          <p:cNvGrpSpPr/>
          <p:nvPr/>
        </p:nvGrpSpPr>
        <p:grpSpPr>
          <a:xfrm>
            <a:off x="3024368" y="2079770"/>
            <a:ext cx="353600" cy="314752"/>
            <a:chOff x="3052237" y="2003570"/>
            <a:chExt cx="353600" cy="314752"/>
          </a:xfrm>
        </p:grpSpPr>
        <p:sp>
          <p:nvSpPr>
            <p:cNvPr id="11524" name="Google Shape;11524;p6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66"/>
          <p:cNvGrpSpPr/>
          <p:nvPr/>
        </p:nvGrpSpPr>
        <p:grpSpPr>
          <a:xfrm>
            <a:off x="1376144" y="3034266"/>
            <a:ext cx="368096" cy="223968"/>
            <a:chOff x="1404013" y="2958066"/>
            <a:chExt cx="368096" cy="223968"/>
          </a:xfrm>
        </p:grpSpPr>
        <p:sp>
          <p:nvSpPr>
            <p:cNvPr id="11528" name="Google Shape;11528;p6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66"/>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6"/>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2" name="Google Shape;11532;p66"/>
          <p:cNvGrpSpPr/>
          <p:nvPr/>
        </p:nvGrpSpPr>
        <p:grpSpPr>
          <a:xfrm>
            <a:off x="1923280" y="2961402"/>
            <a:ext cx="370368" cy="367328"/>
            <a:chOff x="1951149" y="2885202"/>
            <a:chExt cx="370368" cy="367328"/>
          </a:xfrm>
        </p:grpSpPr>
        <p:sp>
          <p:nvSpPr>
            <p:cNvPr id="11533" name="Google Shape;11533;p6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66"/>
          <p:cNvGrpSpPr/>
          <p:nvPr/>
        </p:nvGrpSpPr>
        <p:grpSpPr>
          <a:xfrm>
            <a:off x="2473808" y="2982362"/>
            <a:ext cx="367328" cy="327296"/>
            <a:chOff x="2501677" y="2906162"/>
            <a:chExt cx="367328" cy="327296"/>
          </a:xfrm>
        </p:grpSpPr>
        <p:sp>
          <p:nvSpPr>
            <p:cNvPr id="11537" name="Google Shape;11537;p6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0" name="Google Shape;11540;p66"/>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1" name="Google Shape;11541;p66"/>
          <p:cNvGrpSpPr/>
          <p:nvPr/>
        </p:nvGrpSpPr>
        <p:grpSpPr>
          <a:xfrm>
            <a:off x="3022448" y="2969914"/>
            <a:ext cx="367712" cy="354240"/>
            <a:chOff x="3050317" y="2893714"/>
            <a:chExt cx="367712" cy="354240"/>
          </a:xfrm>
        </p:grpSpPr>
        <p:sp>
          <p:nvSpPr>
            <p:cNvPr id="11542" name="Google Shape;11542;p6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4" name="Google Shape;11544;p66"/>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6"/>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6" name="Google Shape;11546;p66"/>
          <p:cNvGrpSpPr/>
          <p:nvPr/>
        </p:nvGrpSpPr>
        <p:grpSpPr>
          <a:xfrm>
            <a:off x="7503408" y="2962554"/>
            <a:ext cx="185184" cy="367296"/>
            <a:chOff x="7531277" y="2886354"/>
            <a:chExt cx="185184" cy="367296"/>
          </a:xfrm>
        </p:grpSpPr>
        <p:sp>
          <p:nvSpPr>
            <p:cNvPr id="11547" name="Google Shape;11547;p6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66"/>
          <p:cNvGrpSpPr/>
          <p:nvPr/>
        </p:nvGrpSpPr>
        <p:grpSpPr>
          <a:xfrm>
            <a:off x="6898768" y="2962938"/>
            <a:ext cx="297184" cy="367296"/>
            <a:chOff x="6926637" y="2886738"/>
            <a:chExt cx="297184" cy="367296"/>
          </a:xfrm>
        </p:grpSpPr>
        <p:sp>
          <p:nvSpPr>
            <p:cNvPr id="11551" name="Google Shape;11551;p6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66"/>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6"/>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6" name="Google Shape;11556;p66"/>
          <p:cNvGrpSpPr/>
          <p:nvPr/>
        </p:nvGrpSpPr>
        <p:grpSpPr>
          <a:xfrm>
            <a:off x="6312784" y="2962554"/>
            <a:ext cx="370368" cy="368064"/>
            <a:chOff x="6340653" y="2886354"/>
            <a:chExt cx="370368" cy="368064"/>
          </a:xfrm>
        </p:grpSpPr>
        <p:sp>
          <p:nvSpPr>
            <p:cNvPr id="11557" name="Google Shape;11557;p6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66"/>
          <p:cNvGrpSpPr/>
          <p:nvPr/>
        </p:nvGrpSpPr>
        <p:grpSpPr>
          <a:xfrm>
            <a:off x="5218928" y="2057626"/>
            <a:ext cx="354752" cy="336512"/>
            <a:chOff x="5246797" y="1981426"/>
            <a:chExt cx="354752" cy="336512"/>
          </a:xfrm>
        </p:grpSpPr>
        <p:sp>
          <p:nvSpPr>
            <p:cNvPr id="11564" name="Google Shape;11564;p6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66"/>
          <p:cNvGrpSpPr/>
          <p:nvPr/>
        </p:nvGrpSpPr>
        <p:grpSpPr>
          <a:xfrm>
            <a:off x="4120880" y="2178266"/>
            <a:ext cx="355136" cy="216256"/>
            <a:chOff x="4148749" y="2102066"/>
            <a:chExt cx="355136" cy="216256"/>
          </a:xfrm>
        </p:grpSpPr>
        <p:sp>
          <p:nvSpPr>
            <p:cNvPr id="11567" name="Google Shape;11567;p6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66"/>
          <p:cNvGrpSpPr/>
          <p:nvPr/>
        </p:nvGrpSpPr>
        <p:grpSpPr>
          <a:xfrm>
            <a:off x="5766800" y="2077626"/>
            <a:ext cx="354752" cy="315360"/>
            <a:chOff x="5794669" y="2001426"/>
            <a:chExt cx="354752" cy="315360"/>
          </a:xfrm>
        </p:grpSpPr>
        <p:sp>
          <p:nvSpPr>
            <p:cNvPr id="11570" name="Google Shape;11570;p6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66"/>
          <p:cNvGrpSpPr/>
          <p:nvPr/>
        </p:nvGrpSpPr>
        <p:grpSpPr>
          <a:xfrm>
            <a:off x="6317360" y="2106042"/>
            <a:ext cx="352832" cy="289216"/>
            <a:chOff x="6345229" y="2029842"/>
            <a:chExt cx="352832" cy="289216"/>
          </a:xfrm>
        </p:grpSpPr>
        <p:sp>
          <p:nvSpPr>
            <p:cNvPr id="11573" name="Google Shape;11573;p6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66"/>
          <p:cNvGrpSpPr/>
          <p:nvPr/>
        </p:nvGrpSpPr>
        <p:grpSpPr>
          <a:xfrm>
            <a:off x="4669520" y="2112538"/>
            <a:ext cx="354752" cy="281984"/>
            <a:chOff x="4697389" y="2036338"/>
            <a:chExt cx="354752" cy="281984"/>
          </a:xfrm>
        </p:grpSpPr>
        <p:sp>
          <p:nvSpPr>
            <p:cNvPr id="11576" name="Google Shape;11576;p6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66"/>
          <p:cNvGrpSpPr/>
          <p:nvPr/>
        </p:nvGrpSpPr>
        <p:grpSpPr>
          <a:xfrm>
            <a:off x="1376144" y="2500954"/>
            <a:ext cx="353600" cy="354944"/>
            <a:chOff x="1404013" y="2424754"/>
            <a:chExt cx="353600" cy="354944"/>
          </a:xfrm>
        </p:grpSpPr>
        <p:sp>
          <p:nvSpPr>
            <p:cNvPr id="11579" name="Google Shape;11579;p6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66"/>
          <p:cNvGrpSpPr/>
          <p:nvPr/>
        </p:nvGrpSpPr>
        <p:grpSpPr>
          <a:xfrm>
            <a:off x="826384" y="2504474"/>
            <a:ext cx="355104" cy="351040"/>
            <a:chOff x="854253" y="2428274"/>
            <a:chExt cx="355104" cy="351040"/>
          </a:xfrm>
        </p:grpSpPr>
        <p:sp>
          <p:nvSpPr>
            <p:cNvPr id="11585" name="Google Shape;11585;p6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66"/>
          <p:cNvGrpSpPr/>
          <p:nvPr/>
        </p:nvGrpSpPr>
        <p:grpSpPr>
          <a:xfrm>
            <a:off x="6869040" y="2517146"/>
            <a:ext cx="354752" cy="275904"/>
            <a:chOff x="6896909" y="2440946"/>
            <a:chExt cx="354752" cy="275904"/>
          </a:xfrm>
        </p:grpSpPr>
        <p:sp>
          <p:nvSpPr>
            <p:cNvPr id="11588" name="Google Shape;11588;p6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0" name="Google Shape;11590;p66"/>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1" name="Google Shape;11591;p66"/>
          <p:cNvGrpSpPr/>
          <p:nvPr/>
        </p:nvGrpSpPr>
        <p:grpSpPr>
          <a:xfrm>
            <a:off x="5237200" y="2500954"/>
            <a:ext cx="321984" cy="354560"/>
            <a:chOff x="5265069" y="2424754"/>
            <a:chExt cx="321984" cy="354560"/>
          </a:xfrm>
        </p:grpSpPr>
        <p:sp>
          <p:nvSpPr>
            <p:cNvPr id="11592" name="Google Shape;11592;p6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66"/>
          <p:cNvGrpSpPr/>
          <p:nvPr/>
        </p:nvGrpSpPr>
        <p:grpSpPr>
          <a:xfrm>
            <a:off x="4122800" y="2542970"/>
            <a:ext cx="355104" cy="259584"/>
            <a:chOff x="4150669" y="2466770"/>
            <a:chExt cx="355104" cy="259584"/>
          </a:xfrm>
        </p:grpSpPr>
        <p:sp>
          <p:nvSpPr>
            <p:cNvPr id="11595" name="Google Shape;11595;p6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66"/>
          <p:cNvGrpSpPr/>
          <p:nvPr/>
        </p:nvGrpSpPr>
        <p:grpSpPr>
          <a:xfrm>
            <a:off x="4671824" y="2501146"/>
            <a:ext cx="354336" cy="353984"/>
            <a:chOff x="4699693" y="2424946"/>
            <a:chExt cx="354336" cy="353984"/>
          </a:xfrm>
        </p:grpSpPr>
        <p:sp>
          <p:nvSpPr>
            <p:cNvPr id="11600" name="Google Shape;11600;p6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2" name="Google Shape;11602;p66"/>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6"/>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4" name="Google Shape;11604;p66"/>
          <p:cNvGrpSpPr/>
          <p:nvPr/>
        </p:nvGrpSpPr>
        <p:grpSpPr>
          <a:xfrm>
            <a:off x="1925168" y="2628442"/>
            <a:ext cx="355136" cy="227072"/>
            <a:chOff x="1953037" y="2552242"/>
            <a:chExt cx="355136" cy="227072"/>
          </a:xfrm>
        </p:grpSpPr>
        <p:sp>
          <p:nvSpPr>
            <p:cNvPr id="11605" name="Google Shape;11605;p6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7" name="Google Shape;11607;p66"/>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8" name="Google Shape;11608;p66"/>
          <p:cNvGrpSpPr/>
          <p:nvPr/>
        </p:nvGrpSpPr>
        <p:grpSpPr>
          <a:xfrm>
            <a:off x="2473072" y="2603418"/>
            <a:ext cx="355104" cy="250944"/>
            <a:chOff x="2500941" y="2527218"/>
            <a:chExt cx="355104" cy="250944"/>
          </a:xfrm>
        </p:grpSpPr>
        <p:sp>
          <p:nvSpPr>
            <p:cNvPr id="11609" name="Google Shape;11609;p6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4" name="Google Shape;11614;p66"/>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5" name="Google Shape;11615;p66"/>
          <p:cNvGrpSpPr/>
          <p:nvPr/>
        </p:nvGrpSpPr>
        <p:grpSpPr>
          <a:xfrm>
            <a:off x="7965936" y="2503322"/>
            <a:ext cx="356256" cy="351808"/>
            <a:chOff x="7993805" y="2427122"/>
            <a:chExt cx="356256" cy="351808"/>
          </a:xfrm>
        </p:grpSpPr>
        <p:sp>
          <p:nvSpPr>
            <p:cNvPr id="11616" name="Google Shape;11616;p6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66"/>
          <p:cNvGrpSpPr/>
          <p:nvPr/>
        </p:nvGrpSpPr>
        <p:grpSpPr>
          <a:xfrm>
            <a:off x="850768" y="2041210"/>
            <a:ext cx="308640" cy="353312"/>
            <a:chOff x="878637" y="1965010"/>
            <a:chExt cx="308640" cy="353312"/>
          </a:xfrm>
        </p:grpSpPr>
        <p:sp>
          <p:nvSpPr>
            <p:cNvPr id="11620" name="Google Shape;11620;p6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6"/>
          <p:cNvGrpSpPr/>
          <p:nvPr/>
        </p:nvGrpSpPr>
        <p:grpSpPr>
          <a:xfrm>
            <a:off x="6868272" y="2040922"/>
            <a:ext cx="348256" cy="352448"/>
            <a:chOff x="6896141" y="1964722"/>
            <a:chExt cx="348256" cy="352448"/>
          </a:xfrm>
        </p:grpSpPr>
        <p:sp>
          <p:nvSpPr>
            <p:cNvPr id="11624" name="Google Shape;11624;p6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66"/>
          <p:cNvGrpSpPr/>
          <p:nvPr/>
        </p:nvGrpSpPr>
        <p:grpSpPr>
          <a:xfrm>
            <a:off x="7962128" y="2091578"/>
            <a:ext cx="355136" cy="303328"/>
            <a:chOff x="7989997" y="2015378"/>
            <a:chExt cx="355136" cy="303328"/>
          </a:xfrm>
        </p:grpSpPr>
        <p:sp>
          <p:nvSpPr>
            <p:cNvPr id="11628" name="Google Shape;11628;p6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66"/>
          <p:cNvGrpSpPr/>
          <p:nvPr/>
        </p:nvGrpSpPr>
        <p:grpSpPr>
          <a:xfrm>
            <a:off x="3570352" y="1585562"/>
            <a:ext cx="348640" cy="330784"/>
            <a:chOff x="3598221" y="1509362"/>
            <a:chExt cx="348640" cy="330784"/>
          </a:xfrm>
        </p:grpSpPr>
        <p:sp>
          <p:nvSpPr>
            <p:cNvPr id="11632" name="Google Shape;11632;p6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66"/>
          <p:cNvGrpSpPr/>
          <p:nvPr/>
        </p:nvGrpSpPr>
        <p:grpSpPr>
          <a:xfrm>
            <a:off x="5218928" y="1576858"/>
            <a:ext cx="347872" cy="347488"/>
            <a:chOff x="5246797" y="1500658"/>
            <a:chExt cx="347872" cy="347488"/>
          </a:xfrm>
        </p:grpSpPr>
        <p:sp>
          <p:nvSpPr>
            <p:cNvPr id="11637" name="Google Shape;11637;p6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66"/>
          <p:cNvGrpSpPr/>
          <p:nvPr/>
        </p:nvGrpSpPr>
        <p:grpSpPr>
          <a:xfrm>
            <a:off x="5768720" y="1576858"/>
            <a:ext cx="349024" cy="346752"/>
            <a:chOff x="5796589" y="1500658"/>
            <a:chExt cx="349024" cy="346752"/>
          </a:xfrm>
        </p:grpSpPr>
        <p:sp>
          <p:nvSpPr>
            <p:cNvPr id="11642" name="Google Shape;11642;p6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3" name="Google Shape;11643;p66"/>
            <p:cNvGrpSpPr/>
            <p:nvPr/>
          </p:nvGrpSpPr>
          <p:grpSpPr>
            <a:xfrm>
              <a:off x="5796589" y="1500658"/>
              <a:ext cx="349024" cy="346752"/>
              <a:chOff x="5796589" y="1500658"/>
              <a:chExt cx="349024" cy="346752"/>
            </a:xfrm>
          </p:grpSpPr>
          <p:sp>
            <p:nvSpPr>
              <p:cNvPr id="11644" name="Google Shape;11644;p6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8" name="Google Shape;11648;p66"/>
          <p:cNvGrpSpPr/>
          <p:nvPr/>
        </p:nvGrpSpPr>
        <p:grpSpPr>
          <a:xfrm>
            <a:off x="6867504" y="1578778"/>
            <a:ext cx="348640" cy="343296"/>
            <a:chOff x="6895373" y="1502578"/>
            <a:chExt cx="348640" cy="343296"/>
          </a:xfrm>
        </p:grpSpPr>
        <p:sp>
          <p:nvSpPr>
            <p:cNvPr id="11649" name="Google Shape;11649;p6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66"/>
          <p:cNvGrpSpPr/>
          <p:nvPr/>
        </p:nvGrpSpPr>
        <p:grpSpPr>
          <a:xfrm>
            <a:off x="4119728" y="1581658"/>
            <a:ext cx="347904" cy="336992"/>
            <a:chOff x="4147597" y="1505458"/>
            <a:chExt cx="347904" cy="336992"/>
          </a:xfrm>
        </p:grpSpPr>
        <p:sp>
          <p:nvSpPr>
            <p:cNvPr id="11653" name="Google Shape;11653;p6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66"/>
          <p:cNvGrpSpPr/>
          <p:nvPr/>
        </p:nvGrpSpPr>
        <p:grpSpPr>
          <a:xfrm>
            <a:off x="2471536" y="1576090"/>
            <a:ext cx="347488" cy="348256"/>
            <a:chOff x="2499405" y="1499890"/>
            <a:chExt cx="347488" cy="348256"/>
          </a:xfrm>
        </p:grpSpPr>
        <p:sp>
          <p:nvSpPr>
            <p:cNvPr id="11661" name="Google Shape;11661;p6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66"/>
          <p:cNvGrpSpPr/>
          <p:nvPr/>
        </p:nvGrpSpPr>
        <p:grpSpPr>
          <a:xfrm>
            <a:off x="1928976" y="1576698"/>
            <a:ext cx="331520" cy="348032"/>
            <a:chOff x="1956845" y="1500498"/>
            <a:chExt cx="331520" cy="348032"/>
          </a:xfrm>
        </p:grpSpPr>
        <p:sp>
          <p:nvSpPr>
            <p:cNvPr id="11667" name="Google Shape;11667;p6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66"/>
          <p:cNvGrpSpPr/>
          <p:nvPr/>
        </p:nvGrpSpPr>
        <p:grpSpPr>
          <a:xfrm>
            <a:off x="6317744" y="1626074"/>
            <a:ext cx="348640" cy="250656"/>
            <a:chOff x="6345613" y="1549874"/>
            <a:chExt cx="348640" cy="250656"/>
          </a:xfrm>
        </p:grpSpPr>
        <p:sp>
          <p:nvSpPr>
            <p:cNvPr id="11680" name="Google Shape;11680;p6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66"/>
          <p:cNvGrpSpPr/>
          <p:nvPr/>
        </p:nvGrpSpPr>
        <p:grpSpPr>
          <a:xfrm>
            <a:off x="7416912" y="1583226"/>
            <a:ext cx="348640" cy="334272"/>
            <a:chOff x="7444781" y="1507026"/>
            <a:chExt cx="348640" cy="334272"/>
          </a:xfrm>
        </p:grpSpPr>
        <p:sp>
          <p:nvSpPr>
            <p:cNvPr id="11687" name="Google Shape;11687;p6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66"/>
          <p:cNvGrpSpPr/>
          <p:nvPr/>
        </p:nvGrpSpPr>
        <p:grpSpPr>
          <a:xfrm>
            <a:off x="7967472" y="1582938"/>
            <a:ext cx="347872" cy="334944"/>
            <a:chOff x="7995341" y="1506738"/>
            <a:chExt cx="347872" cy="334944"/>
          </a:xfrm>
        </p:grpSpPr>
        <p:sp>
          <p:nvSpPr>
            <p:cNvPr id="11693" name="Google Shape;11693;p6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6"/>
          <p:cNvGrpSpPr/>
          <p:nvPr/>
        </p:nvGrpSpPr>
        <p:grpSpPr>
          <a:xfrm>
            <a:off x="3020176" y="1599130"/>
            <a:ext cx="347872" cy="303904"/>
            <a:chOff x="3048045" y="1522930"/>
            <a:chExt cx="347872" cy="303904"/>
          </a:xfrm>
        </p:grpSpPr>
        <p:sp>
          <p:nvSpPr>
            <p:cNvPr id="11700" name="Google Shape;11700;p6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1" name="Google Shape;11701;p66"/>
            <p:cNvGrpSpPr/>
            <p:nvPr/>
          </p:nvGrpSpPr>
          <p:grpSpPr>
            <a:xfrm>
              <a:off x="3048045" y="1522930"/>
              <a:ext cx="347872" cy="303904"/>
              <a:chOff x="3048045" y="1522930"/>
              <a:chExt cx="347872" cy="303904"/>
            </a:xfrm>
          </p:grpSpPr>
          <p:sp>
            <p:nvSpPr>
              <p:cNvPr id="11702" name="Google Shape;11702;p6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4" name="Google Shape;11704;p66"/>
          <p:cNvGrpSpPr/>
          <p:nvPr/>
        </p:nvGrpSpPr>
        <p:grpSpPr>
          <a:xfrm>
            <a:off x="1105264" y="3428122"/>
            <a:ext cx="313984" cy="358560"/>
            <a:chOff x="1133133" y="3351922"/>
            <a:chExt cx="313984" cy="358560"/>
          </a:xfrm>
        </p:grpSpPr>
        <p:sp>
          <p:nvSpPr>
            <p:cNvPr id="11705" name="Google Shape;11705;p6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1" name="Google Shape;11721;p66"/>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2" name="Google Shape;11722;p66"/>
          <p:cNvGrpSpPr/>
          <p:nvPr/>
        </p:nvGrpSpPr>
        <p:grpSpPr>
          <a:xfrm>
            <a:off x="2767184" y="3428794"/>
            <a:ext cx="288448" cy="357120"/>
            <a:chOff x="2795053" y="3352594"/>
            <a:chExt cx="288448" cy="357120"/>
          </a:xfrm>
        </p:grpSpPr>
        <p:sp>
          <p:nvSpPr>
            <p:cNvPr id="11723" name="Google Shape;11723;p6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66"/>
          <p:cNvGrpSpPr/>
          <p:nvPr/>
        </p:nvGrpSpPr>
        <p:grpSpPr>
          <a:xfrm>
            <a:off x="2208656" y="3429402"/>
            <a:ext cx="304832" cy="356512"/>
            <a:chOff x="2236525" y="3353202"/>
            <a:chExt cx="304832" cy="356512"/>
          </a:xfrm>
        </p:grpSpPr>
        <p:sp>
          <p:nvSpPr>
            <p:cNvPr id="11733" name="Google Shape;11733;p6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66"/>
          <p:cNvGrpSpPr/>
          <p:nvPr/>
        </p:nvGrpSpPr>
        <p:grpSpPr>
          <a:xfrm>
            <a:off x="3882768" y="3428890"/>
            <a:ext cx="256800" cy="357024"/>
            <a:chOff x="3910637" y="3352690"/>
            <a:chExt cx="256800" cy="357024"/>
          </a:xfrm>
        </p:grpSpPr>
        <p:sp>
          <p:nvSpPr>
            <p:cNvPr id="11737" name="Google Shape;11737;p6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66"/>
          <p:cNvGrpSpPr/>
          <p:nvPr/>
        </p:nvGrpSpPr>
        <p:grpSpPr>
          <a:xfrm>
            <a:off x="6028560" y="3428122"/>
            <a:ext cx="360064" cy="360096"/>
            <a:chOff x="6056429" y="3351922"/>
            <a:chExt cx="360064" cy="360096"/>
          </a:xfrm>
        </p:grpSpPr>
        <p:sp>
          <p:nvSpPr>
            <p:cNvPr id="11741" name="Google Shape;11741;p6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66"/>
          <p:cNvGrpSpPr/>
          <p:nvPr/>
        </p:nvGrpSpPr>
        <p:grpSpPr>
          <a:xfrm>
            <a:off x="6581008" y="3429274"/>
            <a:ext cx="357408" cy="357408"/>
            <a:chOff x="6608877" y="3353074"/>
            <a:chExt cx="357408" cy="357408"/>
          </a:xfrm>
        </p:grpSpPr>
        <p:sp>
          <p:nvSpPr>
            <p:cNvPr id="11745" name="Google Shape;11745;p6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2" name="Google Shape;11752;p66"/>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6"/>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4" name="Google Shape;11754;p66"/>
          <p:cNvGrpSpPr/>
          <p:nvPr/>
        </p:nvGrpSpPr>
        <p:grpSpPr>
          <a:xfrm>
            <a:off x="4931664" y="3446426"/>
            <a:ext cx="357408" cy="323488"/>
            <a:chOff x="4959533" y="3370226"/>
            <a:chExt cx="357408" cy="323488"/>
          </a:xfrm>
        </p:grpSpPr>
        <p:sp>
          <p:nvSpPr>
            <p:cNvPr id="11755" name="Google Shape;11755;p6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66"/>
          <p:cNvGrpSpPr/>
          <p:nvPr/>
        </p:nvGrpSpPr>
        <p:grpSpPr>
          <a:xfrm>
            <a:off x="7130768" y="3429274"/>
            <a:ext cx="357056" cy="357408"/>
            <a:chOff x="7158637" y="3353074"/>
            <a:chExt cx="357056" cy="357408"/>
          </a:xfrm>
        </p:grpSpPr>
        <p:sp>
          <p:nvSpPr>
            <p:cNvPr id="11758" name="Google Shape;11758;p6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66"/>
          <p:cNvGrpSpPr/>
          <p:nvPr/>
        </p:nvGrpSpPr>
        <p:grpSpPr>
          <a:xfrm>
            <a:off x="3288400" y="3428602"/>
            <a:ext cx="344832" cy="356544"/>
            <a:chOff x="3316269" y="3352402"/>
            <a:chExt cx="344832" cy="356544"/>
          </a:xfrm>
        </p:grpSpPr>
        <p:sp>
          <p:nvSpPr>
            <p:cNvPr id="11763" name="Google Shape;11763;p6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66"/>
          <p:cNvGrpSpPr/>
          <p:nvPr/>
        </p:nvGrpSpPr>
        <p:grpSpPr>
          <a:xfrm>
            <a:off x="5481040" y="3447706"/>
            <a:ext cx="358560" cy="319552"/>
            <a:chOff x="5508909" y="3371506"/>
            <a:chExt cx="358560" cy="319552"/>
          </a:xfrm>
        </p:grpSpPr>
        <p:sp>
          <p:nvSpPr>
            <p:cNvPr id="11767" name="Google Shape;11767;p6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7" name="Google Shape;11777;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81"/>
        <p:cNvGrpSpPr/>
        <p:nvPr/>
      </p:nvGrpSpPr>
      <p:grpSpPr>
        <a:xfrm>
          <a:off x="0" y="0"/>
          <a:ext cx="0" cy="0"/>
          <a:chOff x="0" y="0"/>
          <a:chExt cx="0" cy="0"/>
        </a:xfrm>
      </p:grpSpPr>
      <p:sp>
        <p:nvSpPr>
          <p:cNvPr id="11782" name="Google Shape;11782;p67"/>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3" name="Google Shape;11783;p67"/>
          <p:cNvGrpSpPr/>
          <p:nvPr/>
        </p:nvGrpSpPr>
        <p:grpSpPr>
          <a:xfrm>
            <a:off x="3026217" y="3893352"/>
            <a:ext cx="346056" cy="345674"/>
            <a:chOff x="3303268" y="3817349"/>
            <a:chExt cx="346056" cy="345674"/>
          </a:xfrm>
        </p:grpSpPr>
        <p:sp>
          <p:nvSpPr>
            <p:cNvPr id="11784" name="Google Shape;11784;p6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67"/>
          <p:cNvGrpSpPr/>
          <p:nvPr/>
        </p:nvGrpSpPr>
        <p:grpSpPr>
          <a:xfrm>
            <a:off x="3475306" y="3893352"/>
            <a:ext cx="346056" cy="345674"/>
            <a:chOff x="3752358" y="3817349"/>
            <a:chExt cx="346056" cy="345674"/>
          </a:xfrm>
        </p:grpSpPr>
        <p:sp>
          <p:nvSpPr>
            <p:cNvPr id="11789" name="Google Shape;11789;p6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67"/>
          <p:cNvGrpSpPr/>
          <p:nvPr/>
        </p:nvGrpSpPr>
        <p:grpSpPr>
          <a:xfrm>
            <a:off x="4822956" y="3893352"/>
            <a:ext cx="346024" cy="345674"/>
            <a:chOff x="5100008" y="3817349"/>
            <a:chExt cx="346024" cy="345674"/>
          </a:xfrm>
        </p:grpSpPr>
        <p:sp>
          <p:nvSpPr>
            <p:cNvPr id="11794" name="Google Shape;11794;p6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67"/>
          <p:cNvGrpSpPr/>
          <p:nvPr/>
        </p:nvGrpSpPr>
        <p:grpSpPr>
          <a:xfrm>
            <a:off x="5721867" y="3893352"/>
            <a:ext cx="345674" cy="345674"/>
            <a:chOff x="5998919" y="3817349"/>
            <a:chExt cx="345674" cy="345674"/>
          </a:xfrm>
        </p:grpSpPr>
        <p:sp>
          <p:nvSpPr>
            <p:cNvPr id="11798" name="Google Shape;11798;p6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67"/>
          <p:cNvGrpSpPr/>
          <p:nvPr/>
        </p:nvGrpSpPr>
        <p:grpSpPr>
          <a:xfrm>
            <a:off x="3924396" y="3893352"/>
            <a:ext cx="346024" cy="345674"/>
            <a:chOff x="4201447" y="3817349"/>
            <a:chExt cx="346024" cy="345674"/>
          </a:xfrm>
        </p:grpSpPr>
        <p:sp>
          <p:nvSpPr>
            <p:cNvPr id="11802" name="Google Shape;11802;p6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7"/>
          <p:cNvGrpSpPr/>
          <p:nvPr/>
        </p:nvGrpSpPr>
        <p:grpSpPr>
          <a:xfrm>
            <a:off x="4373867" y="3893352"/>
            <a:ext cx="346024" cy="345674"/>
            <a:chOff x="4650919" y="3817349"/>
            <a:chExt cx="346024" cy="345674"/>
          </a:xfrm>
        </p:grpSpPr>
        <p:sp>
          <p:nvSpPr>
            <p:cNvPr id="11805" name="Google Shape;11805;p6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67"/>
          <p:cNvGrpSpPr/>
          <p:nvPr/>
        </p:nvGrpSpPr>
        <p:grpSpPr>
          <a:xfrm>
            <a:off x="5272810" y="3893352"/>
            <a:ext cx="345642" cy="345674"/>
            <a:chOff x="5549861" y="3817349"/>
            <a:chExt cx="345642" cy="345674"/>
          </a:xfrm>
        </p:grpSpPr>
        <p:sp>
          <p:nvSpPr>
            <p:cNvPr id="11809" name="Google Shape;11809;p6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67"/>
          <p:cNvGrpSpPr/>
          <p:nvPr/>
        </p:nvGrpSpPr>
        <p:grpSpPr>
          <a:xfrm>
            <a:off x="1281335" y="3474029"/>
            <a:ext cx="367255" cy="269855"/>
            <a:chOff x="1306445" y="3397829"/>
            <a:chExt cx="367255" cy="269855"/>
          </a:xfrm>
        </p:grpSpPr>
        <p:sp>
          <p:nvSpPr>
            <p:cNvPr id="11813" name="Google Shape;11813;p6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67"/>
          <p:cNvGrpSpPr/>
          <p:nvPr/>
        </p:nvGrpSpPr>
        <p:grpSpPr>
          <a:xfrm>
            <a:off x="1756207" y="3467600"/>
            <a:ext cx="367255" cy="282364"/>
            <a:chOff x="1781317" y="3391400"/>
            <a:chExt cx="367255" cy="282364"/>
          </a:xfrm>
        </p:grpSpPr>
        <p:sp>
          <p:nvSpPr>
            <p:cNvPr id="11820" name="Google Shape;11820;p6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67"/>
          <p:cNvGrpSpPr/>
          <p:nvPr/>
        </p:nvGrpSpPr>
        <p:grpSpPr>
          <a:xfrm>
            <a:off x="3653720" y="3447133"/>
            <a:ext cx="369164" cy="323297"/>
            <a:chOff x="3678830" y="3370933"/>
            <a:chExt cx="369164" cy="323297"/>
          </a:xfrm>
        </p:grpSpPr>
        <p:sp>
          <p:nvSpPr>
            <p:cNvPr id="11827" name="Google Shape;11827;p6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67"/>
          <p:cNvGrpSpPr/>
          <p:nvPr/>
        </p:nvGrpSpPr>
        <p:grpSpPr>
          <a:xfrm>
            <a:off x="834155" y="3424375"/>
            <a:ext cx="312316" cy="368400"/>
            <a:chOff x="859265" y="3348175"/>
            <a:chExt cx="312316" cy="368400"/>
          </a:xfrm>
        </p:grpSpPr>
        <p:sp>
          <p:nvSpPr>
            <p:cNvPr id="11839" name="Google Shape;11839;p6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4" name="Google Shape;11844;p67"/>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5" name="Google Shape;11845;p67"/>
          <p:cNvGrpSpPr/>
          <p:nvPr/>
        </p:nvGrpSpPr>
        <p:grpSpPr>
          <a:xfrm>
            <a:off x="2741264" y="3437213"/>
            <a:ext cx="330110" cy="308908"/>
            <a:chOff x="2766264" y="3394042"/>
            <a:chExt cx="294873" cy="275934"/>
          </a:xfrm>
        </p:grpSpPr>
        <p:sp>
          <p:nvSpPr>
            <p:cNvPr id="11846" name="Google Shape;11846;p6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67"/>
          <p:cNvGrpSpPr/>
          <p:nvPr/>
        </p:nvGrpSpPr>
        <p:grpSpPr>
          <a:xfrm>
            <a:off x="3189862" y="3435388"/>
            <a:ext cx="346406" cy="347552"/>
            <a:chOff x="3214972" y="3359188"/>
            <a:chExt cx="346406" cy="347552"/>
          </a:xfrm>
        </p:grpSpPr>
        <p:sp>
          <p:nvSpPr>
            <p:cNvPr id="11851" name="Google Shape;11851;p6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7"/>
          <p:cNvGrpSpPr/>
          <p:nvPr/>
        </p:nvGrpSpPr>
        <p:grpSpPr>
          <a:xfrm>
            <a:off x="4604196" y="3485393"/>
            <a:ext cx="367255" cy="244486"/>
            <a:chOff x="4629306" y="3409193"/>
            <a:chExt cx="367255" cy="244486"/>
          </a:xfrm>
        </p:grpSpPr>
        <p:sp>
          <p:nvSpPr>
            <p:cNvPr id="11866" name="Google Shape;11866;p6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7"/>
          <p:cNvGrpSpPr/>
          <p:nvPr/>
        </p:nvGrpSpPr>
        <p:grpSpPr>
          <a:xfrm>
            <a:off x="4168380" y="3426284"/>
            <a:ext cx="289939" cy="334661"/>
            <a:chOff x="4193490" y="3350084"/>
            <a:chExt cx="289939" cy="334661"/>
          </a:xfrm>
        </p:grpSpPr>
        <p:sp>
          <p:nvSpPr>
            <p:cNvPr id="11877" name="Google Shape;11877;p6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7"/>
          <p:cNvGrpSpPr/>
          <p:nvPr/>
        </p:nvGrpSpPr>
        <p:grpSpPr>
          <a:xfrm>
            <a:off x="6508171" y="3427430"/>
            <a:ext cx="357037" cy="357005"/>
            <a:chOff x="6533281" y="3351230"/>
            <a:chExt cx="357037" cy="357005"/>
          </a:xfrm>
        </p:grpSpPr>
        <p:sp>
          <p:nvSpPr>
            <p:cNvPr id="11888" name="Google Shape;11888;p6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67"/>
          <p:cNvGrpSpPr/>
          <p:nvPr/>
        </p:nvGrpSpPr>
        <p:grpSpPr>
          <a:xfrm>
            <a:off x="6033331" y="3427430"/>
            <a:ext cx="357387" cy="357005"/>
            <a:chOff x="6058441" y="3351230"/>
            <a:chExt cx="357387" cy="357005"/>
          </a:xfrm>
        </p:grpSpPr>
        <p:sp>
          <p:nvSpPr>
            <p:cNvPr id="11892" name="Google Shape;11892;p6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7"/>
          <p:cNvGrpSpPr/>
          <p:nvPr/>
        </p:nvGrpSpPr>
        <p:grpSpPr>
          <a:xfrm>
            <a:off x="7932373" y="3427048"/>
            <a:ext cx="357387" cy="357387"/>
            <a:chOff x="7957483" y="3350848"/>
            <a:chExt cx="357387" cy="357387"/>
          </a:xfrm>
        </p:grpSpPr>
        <p:sp>
          <p:nvSpPr>
            <p:cNvPr id="11895" name="Google Shape;11895;p6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67"/>
          <p:cNvGrpSpPr/>
          <p:nvPr/>
        </p:nvGrpSpPr>
        <p:grpSpPr>
          <a:xfrm>
            <a:off x="6982661" y="3427430"/>
            <a:ext cx="357387" cy="357005"/>
            <a:chOff x="7007771" y="3351230"/>
            <a:chExt cx="357387" cy="357005"/>
          </a:xfrm>
        </p:grpSpPr>
        <p:sp>
          <p:nvSpPr>
            <p:cNvPr id="11899" name="Google Shape;11899;p6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67"/>
          <p:cNvGrpSpPr/>
          <p:nvPr/>
        </p:nvGrpSpPr>
        <p:grpSpPr>
          <a:xfrm>
            <a:off x="5083620" y="3427430"/>
            <a:ext cx="357005" cy="357005"/>
            <a:chOff x="5108729" y="3351230"/>
            <a:chExt cx="357005" cy="357005"/>
          </a:xfrm>
        </p:grpSpPr>
        <p:sp>
          <p:nvSpPr>
            <p:cNvPr id="11905" name="Google Shape;11905;p6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67"/>
          <p:cNvGrpSpPr/>
          <p:nvPr/>
        </p:nvGrpSpPr>
        <p:grpSpPr>
          <a:xfrm>
            <a:off x="5558459" y="3427430"/>
            <a:ext cx="357419" cy="357005"/>
            <a:chOff x="5583569" y="3351230"/>
            <a:chExt cx="357419" cy="357005"/>
          </a:xfrm>
        </p:grpSpPr>
        <p:sp>
          <p:nvSpPr>
            <p:cNvPr id="11908" name="Google Shape;11908;p6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67"/>
          <p:cNvGrpSpPr/>
          <p:nvPr/>
        </p:nvGrpSpPr>
        <p:grpSpPr>
          <a:xfrm>
            <a:off x="7457119" y="3427430"/>
            <a:ext cx="357419" cy="357005"/>
            <a:chOff x="7482229" y="3351230"/>
            <a:chExt cx="357419" cy="357005"/>
          </a:xfrm>
        </p:grpSpPr>
        <p:sp>
          <p:nvSpPr>
            <p:cNvPr id="11911" name="Google Shape;11911;p6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7"/>
          <p:cNvGrpSpPr/>
          <p:nvPr/>
        </p:nvGrpSpPr>
        <p:grpSpPr>
          <a:xfrm>
            <a:off x="3739375" y="2966882"/>
            <a:ext cx="222874" cy="345737"/>
            <a:chOff x="3764485" y="2890682"/>
            <a:chExt cx="222874" cy="345737"/>
          </a:xfrm>
        </p:grpSpPr>
        <p:sp>
          <p:nvSpPr>
            <p:cNvPr id="11917" name="Google Shape;11917;p6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67"/>
          <p:cNvGrpSpPr/>
          <p:nvPr/>
        </p:nvGrpSpPr>
        <p:grpSpPr>
          <a:xfrm>
            <a:off x="2213507" y="2984331"/>
            <a:ext cx="422596" cy="310382"/>
            <a:chOff x="2278533" y="2937377"/>
            <a:chExt cx="346788" cy="254704"/>
          </a:xfrm>
        </p:grpSpPr>
        <p:sp>
          <p:nvSpPr>
            <p:cNvPr id="11921" name="Google Shape;11921;p6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3" name="Google Shape;11923;p67"/>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4" name="Google Shape;11924;p67"/>
          <p:cNvGrpSpPr/>
          <p:nvPr/>
        </p:nvGrpSpPr>
        <p:grpSpPr>
          <a:xfrm>
            <a:off x="1811527" y="2967710"/>
            <a:ext cx="286152" cy="346438"/>
            <a:chOff x="1836637" y="2891510"/>
            <a:chExt cx="286152" cy="346438"/>
          </a:xfrm>
        </p:grpSpPr>
        <p:sp>
          <p:nvSpPr>
            <p:cNvPr id="11925" name="Google Shape;11925;p6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67"/>
          <p:cNvGrpSpPr/>
          <p:nvPr/>
        </p:nvGrpSpPr>
        <p:grpSpPr>
          <a:xfrm>
            <a:off x="5560751" y="2982129"/>
            <a:ext cx="379764" cy="337684"/>
            <a:chOff x="5585861" y="2905929"/>
            <a:chExt cx="379764" cy="337684"/>
          </a:xfrm>
        </p:grpSpPr>
        <p:sp>
          <p:nvSpPr>
            <p:cNvPr id="11929" name="Google Shape;11929;p6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67"/>
          <p:cNvGrpSpPr/>
          <p:nvPr/>
        </p:nvGrpSpPr>
        <p:grpSpPr>
          <a:xfrm>
            <a:off x="1302566" y="2986680"/>
            <a:ext cx="347934" cy="310024"/>
            <a:chOff x="1327676" y="2910480"/>
            <a:chExt cx="347934" cy="310024"/>
          </a:xfrm>
        </p:grpSpPr>
        <p:sp>
          <p:nvSpPr>
            <p:cNvPr id="11934" name="Google Shape;11934;p6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9" name="Google Shape;11939;p67"/>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67"/>
          <p:cNvGrpSpPr/>
          <p:nvPr/>
        </p:nvGrpSpPr>
        <p:grpSpPr>
          <a:xfrm>
            <a:off x="2728291" y="2945764"/>
            <a:ext cx="382828" cy="358601"/>
            <a:chOff x="2753373" y="2902523"/>
            <a:chExt cx="347552" cy="325557"/>
          </a:xfrm>
        </p:grpSpPr>
        <p:sp>
          <p:nvSpPr>
            <p:cNvPr id="11941" name="Google Shape;11941;p6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67"/>
          <p:cNvGrpSpPr/>
          <p:nvPr/>
        </p:nvGrpSpPr>
        <p:grpSpPr>
          <a:xfrm>
            <a:off x="823906" y="2979455"/>
            <a:ext cx="356655" cy="335425"/>
            <a:chOff x="849016" y="2903255"/>
            <a:chExt cx="356655" cy="335425"/>
          </a:xfrm>
        </p:grpSpPr>
        <p:sp>
          <p:nvSpPr>
            <p:cNvPr id="11948" name="Google Shape;11948;p6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67"/>
          <p:cNvGrpSpPr/>
          <p:nvPr/>
        </p:nvGrpSpPr>
        <p:grpSpPr>
          <a:xfrm>
            <a:off x="4185823" y="3002977"/>
            <a:ext cx="280072" cy="275520"/>
            <a:chOff x="4210933" y="2926777"/>
            <a:chExt cx="280072" cy="275520"/>
          </a:xfrm>
        </p:grpSpPr>
        <p:sp>
          <p:nvSpPr>
            <p:cNvPr id="11960" name="Google Shape;11960;p6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67"/>
          <p:cNvGrpSpPr/>
          <p:nvPr/>
        </p:nvGrpSpPr>
        <p:grpSpPr>
          <a:xfrm>
            <a:off x="4642106" y="2991582"/>
            <a:ext cx="320273" cy="318395"/>
            <a:chOff x="4667216" y="2915382"/>
            <a:chExt cx="320273" cy="318395"/>
          </a:xfrm>
        </p:grpSpPr>
        <p:sp>
          <p:nvSpPr>
            <p:cNvPr id="11974" name="Google Shape;11974;p6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67"/>
          <p:cNvGrpSpPr/>
          <p:nvPr/>
        </p:nvGrpSpPr>
        <p:grpSpPr>
          <a:xfrm>
            <a:off x="5145370" y="3010839"/>
            <a:ext cx="261929" cy="280550"/>
            <a:chOff x="5170480" y="2934639"/>
            <a:chExt cx="261929" cy="280550"/>
          </a:xfrm>
        </p:grpSpPr>
        <p:sp>
          <p:nvSpPr>
            <p:cNvPr id="11979" name="Google Shape;11979;p6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67"/>
          <p:cNvGrpSpPr/>
          <p:nvPr/>
        </p:nvGrpSpPr>
        <p:grpSpPr>
          <a:xfrm>
            <a:off x="6044313" y="2968091"/>
            <a:ext cx="362321" cy="364231"/>
            <a:chOff x="6069423" y="2891892"/>
            <a:chExt cx="362321" cy="364231"/>
          </a:xfrm>
        </p:grpSpPr>
        <p:sp>
          <p:nvSpPr>
            <p:cNvPr id="11987" name="Google Shape;11987;p6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67"/>
          <p:cNvGrpSpPr/>
          <p:nvPr/>
        </p:nvGrpSpPr>
        <p:grpSpPr>
          <a:xfrm>
            <a:off x="6546845" y="2995370"/>
            <a:ext cx="308878" cy="311170"/>
            <a:chOff x="6571955" y="2919170"/>
            <a:chExt cx="308878" cy="311170"/>
          </a:xfrm>
        </p:grpSpPr>
        <p:sp>
          <p:nvSpPr>
            <p:cNvPr id="11994" name="Google Shape;11994;p6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67"/>
          <p:cNvGrpSpPr/>
          <p:nvPr/>
        </p:nvGrpSpPr>
        <p:grpSpPr>
          <a:xfrm>
            <a:off x="7474944" y="3010935"/>
            <a:ext cx="350576" cy="280454"/>
            <a:chOff x="7500054" y="2934735"/>
            <a:chExt cx="350576" cy="280454"/>
          </a:xfrm>
        </p:grpSpPr>
        <p:sp>
          <p:nvSpPr>
            <p:cNvPr id="12005" name="Google Shape;12005;p6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67"/>
          <p:cNvGrpSpPr/>
          <p:nvPr/>
        </p:nvGrpSpPr>
        <p:grpSpPr>
          <a:xfrm>
            <a:off x="6987570" y="2950862"/>
            <a:ext cx="332012" cy="355454"/>
            <a:chOff x="7055134" y="2919170"/>
            <a:chExt cx="290321" cy="310820"/>
          </a:xfrm>
        </p:grpSpPr>
        <p:sp>
          <p:nvSpPr>
            <p:cNvPr id="12014" name="Google Shape;12014;p6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67"/>
          <p:cNvGrpSpPr/>
          <p:nvPr/>
        </p:nvGrpSpPr>
        <p:grpSpPr>
          <a:xfrm>
            <a:off x="7960033" y="2976813"/>
            <a:ext cx="330109" cy="347552"/>
            <a:chOff x="7985143" y="2900613"/>
            <a:chExt cx="330109" cy="347552"/>
          </a:xfrm>
        </p:grpSpPr>
        <p:sp>
          <p:nvSpPr>
            <p:cNvPr id="12029" name="Google Shape;12029;p6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67"/>
          <p:cNvGrpSpPr/>
          <p:nvPr/>
        </p:nvGrpSpPr>
        <p:grpSpPr>
          <a:xfrm>
            <a:off x="7965731" y="2511426"/>
            <a:ext cx="354363" cy="353631"/>
            <a:chOff x="7990840" y="2435226"/>
            <a:chExt cx="354363" cy="353631"/>
          </a:xfrm>
        </p:grpSpPr>
        <p:sp>
          <p:nvSpPr>
            <p:cNvPr id="12038" name="Google Shape;12038;p6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7"/>
          <p:cNvGrpSpPr/>
          <p:nvPr/>
        </p:nvGrpSpPr>
        <p:grpSpPr>
          <a:xfrm>
            <a:off x="1792207" y="2556530"/>
            <a:ext cx="350958" cy="263043"/>
            <a:chOff x="1817317" y="2480330"/>
            <a:chExt cx="350958" cy="263043"/>
          </a:xfrm>
        </p:grpSpPr>
        <p:sp>
          <p:nvSpPr>
            <p:cNvPr id="12042" name="Google Shape;12042;p6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67"/>
          <p:cNvGrpSpPr/>
          <p:nvPr/>
        </p:nvGrpSpPr>
        <p:grpSpPr>
          <a:xfrm>
            <a:off x="1316617" y="2559549"/>
            <a:ext cx="419913" cy="308109"/>
            <a:chOff x="1341727" y="2483349"/>
            <a:chExt cx="419913" cy="308109"/>
          </a:xfrm>
        </p:grpSpPr>
        <p:sp>
          <p:nvSpPr>
            <p:cNvPr id="12048" name="Google Shape;12048;p6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67"/>
          <p:cNvGrpSpPr/>
          <p:nvPr/>
        </p:nvGrpSpPr>
        <p:grpSpPr>
          <a:xfrm>
            <a:off x="829222" y="2523936"/>
            <a:ext cx="376358" cy="330109"/>
            <a:chOff x="854332" y="2447736"/>
            <a:chExt cx="376358" cy="330109"/>
          </a:xfrm>
        </p:grpSpPr>
        <p:sp>
          <p:nvSpPr>
            <p:cNvPr id="12052" name="Google Shape;12052;p6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67"/>
          <p:cNvGrpSpPr/>
          <p:nvPr/>
        </p:nvGrpSpPr>
        <p:grpSpPr>
          <a:xfrm>
            <a:off x="4181653" y="2527151"/>
            <a:ext cx="322151" cy="322374"/>
            <a:chOff x="4206763" y="2450951"/>
            <a:chExt cx="322151" cy="322374"/>
          </a:xfrm>
        </p:grpSpPr>
        <p:sp>
          <p:nvSpPr>
            <p:cNvPr id="12061" name="Google Shape;12061;p6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67"/>
          <p:cNvGrpSpPr/>
          <p:nvPr/>
        </p:nvGrpSpPr>
        <p:grpSpPr>
          <a:xfrm>
            <a:off x="7491236" y="2526259"/>
            <a:ext cx="327976" cy="324316"/>
            <a:chOff x="7528096" y="2450059"/>
            <a:chExt cx="327976" cy="324316"/>
          </a:xfrm>
        </p:grpSpPr>
        <p:sp>
          <p:nvSpPr>
            <p:cNvPr id="12064" name="Google Shape;12064;p6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67"/>
          <p:cNvGrpSpPr/>
          <p:nvPr/>
        </p:nvGrpSpPr>
        <p:grpSpPr>
          <a:xfrm>
            <a:off x="7052019" y="2588742"/>
            <a:ext cx="282364" cy="198619"/>
            <a:chOff x="7077129" y="2512542"/>
            <a:chExt cx="282364" cy="198619"/>
          </a:xfrm>
        </p:grpSpPr>
        <p:sp>
          <p:nvSpPr>
            <p:cNvPr id="12070" name="Google Shape;12070;p6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67"/>
          <p:cNvGrpSpPr/>
          <p:nvPr/>
        </p:nvGrpSpPr>
        <p:grpSpPr>
          <a:xfrm>
            <a:off x="3700351" y="2520912"/>
            <a:ext cx="334279" cy="334661"/>
            <a:chOff x="3725461" y="2444712"/>
            <a:chExt cx="334279" cy="334661"/>
          </a:xfrm>
        </p:grpSpPr>
        <p:sp>
          <p:nvSpPr>
            <p:cNvPr id="12077" name="Google Shape;12077;p6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7"/>
          <p:cNvGrpSpPr/>
          <p:nvPr/>
        </p:nvGrpSpPr>
        <p:grpSpPr>
          <a:xfrm>
            <a:off x="6552128" y="2533421"/>
            <a:ext cx="332019" cy="310788"/>
            <a:chOff x="6577238" y="2457221"/>
            <a:chExt cx="332019" cy="310788"/>
          </a:xfrm>
        </p:grpSpPr>
        <p:sp>
          <p:nvSpPr>
            <p:cNvPr id="12085" name="Google Shape;12085;p6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67"/>
          <p:cNvGrpSpPr/>
          <p:nvPr/>
        </p:nvGrpSpPr>
        <p:grpSpPr>
          <a:xfrm>
            <a:off x="2793451" y="2515978"/>
            <a:ext cx="247892" cy="346024"/>
            <a:chOff x="2818561" y="2439778"/>
            <a:chExt cx="247892" cy="346024"/>
          </a:xfrm>
        </p:grpSpPr>
        <p:sp>
          <p:nvSpPr>
            <p:cNvPr id="12092" name="Google Shape;12092;p6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67"/>
          <p:cNvGrpSpPr/>
          <p:nvPr/>
        </p:nvGrpSpPr>
        <p:grpSpPr>
          <a:xfrm>
            <a:off x="3182668" y="2550832"/>
            <a:ext cx="419933" cy="275170"/>
            <a:chOff x="3207778" y="2474632"/>
            <a:chExt cx="419933" cy="275170"/>
          </a:xfrm>
        </p:grpSpPr>
        <p:sp>
          <p:nvSpPr>
            <p:cNvPr id="12105" name="Google Shape;12105;p6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67"/>
          <p:cNvGrpSpPr/>
          <p:nvPr/>
        </p:nvGrpSpPr>
        <p:grpSpPr>
          <a:xfrm>
            <a:off x="6074265" y="2532275"/>
            <a:ext cx="337684" cy="314194"/>
            <a:chOff x="6099375" y="2456075"/>
            <a:chExt cx="337684" cy="314194"/>
          </a:xfrm>
        </p:grpSpPr>
        <p:sp>
          <p:nvSpPr>
            <p:cNvPr id="12120" name="Google Shape;12120;p6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67"/>
          <p:cNvGrpSpPr/>
          <p:nvPr/>
        </p:nvGrpSpPr>
        <p:grpSpPr>
          <a:xfrm>
            <a:off x="2287513" y="2544784"/>
            <a:ext cx="312698" cy="286534"/>
            <a:chOff x="2312623" y="2468584"/>
            <a:chExt cx="312698" cy="286534"/>
          </a:xfrm>
        </p:grpSpPr>
        <p:sp>
          <p:nvSpPr>
            <p:cNvPr id="12123" name="Google Shape;12123;p6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7"/>
          <p:cNvGrpSpPr/>
          <p:nvPr/>
        </p:nvGrpSpPr>
        <p:grpSpPr>
          <a:xfrm>
            <a:off x="5593695" y="2517124"/>
            <a:ext cx="345292" cy="342618"/>
            <a:chOff x="5618805" y="2440924"/>
            <a:chExt cx="345292" cy="342618"/>
          </a:xfrm>
        </p:grpSpPr>
        <p:sp>
          <p:nvSpPr>
            <p:cNvPr id="12127" name="Google Shape;12127;p6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67"/>
          <p:cNvGrpSpPr/>
          <p:nvPr/>
        </p:nvGrpSpPr>
        <p:grpSpPr>
          <a:xfrm>
            <a:off x="4628069" y="2522790"/>
            <a:ext cx="377886" cy="331255"/>
            <a:chOff x="4653179" y="2446590"/>
            <a:chExt cx="377886" cy="331255"/>
          </a:xfrm>
        </p:grpSpPr>
        <p:sp>
          <p:nvSpPr>
            <p:cNvPr id="12133" name="Google Shape;12133;p6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67"/>
          <p:cNvGrpSpPr/>
          <p:nvPr/>
        </p:nvGrpSpPr>
        <p:grpSpPr>
          <a:xfrm>
            <a:off x="5159407" y="2535681"/>
            <a:ext cx="252062" cy="305122"/>
            <a:chOff x="5184517" y="2459481"/>
            <a:chExt cx="252062" cy="305122"/>
          </a:xfrm>
        </p:grpSpPr>
        <p:sp>
          <p:nvSpPr>
            <p:cNvPr id="12138" name="Google Shape;12138;p6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4" name="Google Shape;12144;p67"/>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5" name="Google Shape;12145;p67"/>
          <p:cNvGrpSpPr/>
          <p:nvPr/>
        </p:nvGrpSpPr>
        <p:grpSpPr>
          <a:xfrm>
            <a:off x="6130349" y="2045308"/>
            <a:ext cx="249770" cy="363849"/>
            <a:chOff x="6155459" y="1969108"/>
            <a:chExt cx="249770" cy="363849"/>
          </a:xfrm>
        </p:grpSpPr>
        <p:sp>
          <p:nvSpPr>
            <p:cNvPr id="12146" name="Google Shape;12146;p6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67"/>
          <p:cNvGrpSpPr/>
          <p:nvPr/>
        </p:nvGrpSpPr>
        <p:grpSpPr>
          <a:xfrm>
            <a:off x="2254919" y="2046804"/>
            <a:ext cx="353631" cy="354395"/>
            <a:chOff x="2280029" y="1970604"/>
            <a:chExt cx="353631" cy="354395"/>
          </a:xfrm>
        </p:grpSpPr>
        <p:sp>
          <p:nvSpPr>
            <p:cNvPr id="12156" name="Google Shape;12156;p6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67"/>
          <p:cNvGrpSpPr/>
          <p:nvPr/>
        </p:nvGrpSpPr>
        <p:grpSpPr>
          <a:xfrm>
            <a:off x="8039990" y="2076374"/>
            <a:ext cx="255086" cy="301685"/>
            <a:chOff x="8065100" y="2000174"/>
            <a:chExt cx="255086" cy="301685"/>
          </a:xfrm>
        </p:grpSpPr>
        <p:sp>
          <p:nvSpPr>
            <p:cNvPr id="12161" name="Google Shape;12161;p6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67"/>
          <p:cNvGrpSpPr/>
          <p:nvPr/>
        </p:nvGrpSpPr>
        <p:grpSpPr>
          <a:xfrm>
            <a:off x="6608595" y="2045308"/>
            <a:ext cx="249420" cy="363849"/>
            <a:chOff x="6633705" y="1969108"/>
            <a:chExt cx="249420" cy="363849"/>
          </a:xfrm>
        </p:grpSpPr>
        <p:sp>
          <p:nvSpPr>
            <p:cNvPr id="12166" name="Google Shape;12166;p6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67"/>
          <p:cNvGrpSpPr/>
          <p:nvPr/>
        </p:nvGrpSpPr>
        <p:grpSpPr>
          <a:xfrm>
            <a:off x="5185921" y="2045308"/>
            <a:ext cx="226661" cy="363467"/>
            <a:chOff x="5211031" y="1969108"/>
            <a:chExt cx="226661" cy="363467"/>
          </a:xfrm>
        </p:grpSpPr>
        <p:sp>
          <p:nvSpPr>
            <p:cNvPr id="12175" name="Google Shape;12175;p6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67"/>
          <p:cNvGrpSpPr/>
          <p:nvPr/>
        </p:nvGrpSpPr>
        <p:grpSpPr>
          <a:xfrm>
            <a:off x="3687842" y="2046804"/>
            <a:ext cx="354363" cy="354395"/>
            <a:chOff x="3712952" y="1970604"/>
            <a:chExt cx="354363" cy="354395"/>
          </a:xfrm>
        </p:grpSpPr>
        <p:sp>
          <p:nvSpPr>
            <p:cNvPr id="12178" name="Google Shape;12178;p6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7"/>
          <p:cNvGrpSpPr/>
          <p:nvPr/>
        </p:nvGrpSpPr>
        <p:grpSpPr>
          <a:xfrm>
            <a:off x="3210329" y="2046804"/>
            <a:ext cx="354363" cy="354745"/>
            <a:chOff x="3235438" y="1970604"/>
            <a:chExt cx="354363" cy="354745"/>
          </a:xfrm>
        </p:grpSpPr>
        <p:sp>
          <p:nvSpPr>
            <p:cNvPr id="12188" name="Google Shape;12188;p6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67"/>
          <p:cNvGrpSpPr/>
          <p:nvPr/>
        </p:nvGrpSpPr>
        <p:grpSpPr>
          <a:xfrm>
            <a:off x="1304475" y="2066125"/>
            <a:ext cx="341472" cy="335074"/>
            <a:chOff x="1329585" y="1989925"/>
            <a:chExt cx="341472" cy="335074"/>
          </a:xfrm>
        </p:grpSpPr>
        <p:sp>
          <p:nvSpPr>
            <p:cNvPr id="12202" name="Google Shape;12202;p6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67"/>
          <p:cNvGrpSpPr/>
          <p:nvPr/>
        </p:nvGrpSpPr>
        <p:grpSpPr>
          <a:xfrm>
            <a:off x="5566761" y="2066106"/>
            <a:ext cx="416649" cy="325597"/>
            <a:chOff x="5626763" y="2013829"/>
            <a:chExt cx="351722" cy="274788"/>
          </a:xfrm>
        </p:grpSpPr>
        <p:sp>
          <p:nvSpPr>
            <p:cNvPr id="12206" name="Google Shape;12206;p6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67"/>
          <p:cNvGrpSpPr/>
          <p:nvPr/>
        </p:nvGrpSpPr>
        <p:grpSpPr>
          <a:xfrm>
            <a:off x="7551495" y="2060077"/>
            <a:ext cx="276698" cy="333133"/>
            <a:chOff x="7576605" y="1983877"/>
            <a:chExt cx="276698" cy="333133"/>
          </a:xfrm>
        </p:grpSpPr>
        <p:sp>
          <p:nvSpPr>
            <p:cNvPr id="12217" name="Google Shape;12217;p6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67"/>
          <p:cNvGrpSpPr/>
          <p:nvPr/>
        </p:nvGrpSpPr>
        <p:grpSpPr>
          <a:xfrm>
            <a:off x="828458" y="2051738"/>
            <a:ext cx="337334" cy="353599"/>
            <a:chOff x="853568" y="1975538"/>
            <a:chExt cx="337334" cy="353599"/>
          </a:xfrm>
        </p:grpSpPr>
        <p:sp>
          <p:nvSpPr>
            <p:cNvPr id="12220" name="Google Shape;12220;p6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67"/>
          <p:cNvGrpSpPr/>
          <p:nvPr/>
        </p:nvGrpSpPr>
        <p:grpSpPr>
          <a:xfrm>
            <a:off x="2733192" y="2085828"/>
            <a:ext cx="327085" cy="277080"/>
            <a:chOff x="2770052" y="2009628"/>
            <a:chExt cx="327085" cy="277080"/>
          </a:xfrm>
        </p:grpSpPr>
        <p:sp>
          <p:nvSpPr>
            <p:cNvPr id="12225" name="Google Shape;12225;p6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7" name="Google Shape;12227;p67"/>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8" name="Google Shape;12228;p67"/>
          <p:cNvGrpSpPr/>
          <p:nvPr/>
        </p:nvGrpSpPr>
        <p:grpSpPr>
          <a:xfrm>
            <a:off x="4170289" y="2046804"/>
            <a:ext cx="344878" cy="343573"/>
            <a:chOff x="4195399" y="1970604"/>
            <a:chExt cx="344878" cy="343573"/>
          </a:xfrm>
        </p:grpSpPr>
        <p:sp>
          <p:nvSpPr>
            <p:cNvPr id="12229" name="Google Shape;12229;p6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67"/>
          <p:cNvGrpSpPr/>
          <p:nvPr/>
        </p:nvGrpSpPr>
        <p:grpSpPr>
          <a:xfrm>
            <a:off x="4649681" y="2053647"/>
            <a:ext cx="344528" cy="344114"/>
            <a:chOff x="4674791" y="1977447"/>
            <a:chExt cx="344528" cy="344114"/>
          </a:xfrm>
        </p:grpSpPr>
        <p:sp>
          <p:nvSpPr>
            <p:cNvPr id="12234" name="Google Shape;12234;p6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67"/>
          <p:cNvGrpSpPr/>
          <p:nvPr/>
        </p:nvGrpSpPr>
        <p:grpSpPr>
          <a:xfrm>
            <a:off x="6058700" y="1623497"/>
            <a:ext cx="382819" cy="310788"/>
            <a:chOff x="6083810" y="1547297"/>
            <a:chExt cx="382819" cy="310788"/>
          </a:xfrm>
        </p:grpSpPr>
        <p:sp>
          <p:nvSpPr>
            <p:cNvPr id="12261" name="Google Shape;12261;p6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67"/>
          <p:cNvGrpSpPr/>
          <p:nvPr/>
        </p:nvGrpSpPr>
        <p:grpSpPr>
          <a:xfrm>
            <a:off x="6533190" y="1614393"/>
            <a:ext cx="382788" cy="328613"/>
            <a:chOff x="6558300" y="1538193"/>
            <a:chExt cx="382788" cy="328613"/>
          </a:xfrm>
        </p:grpSpPr>
        <p:sp>
          <p:nvSpPr>
            <p:cNvPr id="12280" name="Google Shape;12280;p6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7"/>
          <p:cNvGrpSpPr/>
          <p:nvPr/>
        </p:nvGrpSpPr>
        <p:grpSpPr>
          <a:xfrm>
            <a:off x="5168892" y="1587497"/>
            <a:ext cx="259605" cy="346024"/>
            <a:chOff x="5194002" y="1511297"/>
            <a:chExt cx="259605" cy="346024"/>
          </a:xfrm>
        </p:grpSpPr>
        <p:sp>
          <p:nvSpPr>
            <p:cNvPr id="12283" name="Google Shape;12283;p6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67"/>
          <p:cNvGrpSpPr/>
          <p:nvPr/>
        </p:nvGrpSpPr>
        <p:grpSpPr>
          <a:xfrm>
            <a:off x="1369631" y="1588261"/>
            <a:ext cx="252444" cy="351722"/>
            <a:chOff x="1394741" y="1512061"/>
            <a:chExt cx="252444" cy="351722"/>
          </a:xfrm>
        </p:grpSpPr>
        <p:sp>
          <p:nvSpPr>
            <p:cNvPr id="12288" name="Google Shape;12288;p6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67"/>
          <p:cNvGrpSpPr/>
          <p:nvPr/>
        </p:nvGrpSpPr>
        <p:grpSpPr>
          <a:xfrm>
            <a:off x="829986" y="1580685"/>
            <a:ext cx="380910" cy="339594"/>
            <a:chOff x="855096" y="1504485"/>
            <a:chExt cx="380910" cy="339594"/>
          </a:xfrm>
        </p:grpSpPr>
        <p:sp>
          <p:nvSpPr>
            <p:cNvPr id="12306" name="Google Shape;12306;p6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67"/>
          <p:cNvGrpSpPr/>
          <p:nvPr/>
        </p:nvGrpSpPr>
        <p:grpSpPr>
          <a:xfrm>
            <a:off x="1794466" y="1587879"/>
            <a:ext cx="352103" cy="352103"/>
            <a:chOff x="1819576" y="1511679"/>
            <a:chExt cx="352103" cy="352103"/>
          </a:xfrm>
        </p:grpSpPr>
        <p:sp>
          <p:nvSpPr>
            <p:cNvPr id="12312" name="Google Shape;12312;p6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7"/>
          <p:cNvGrpSpPr/>
          <p:nvPr/>
        </p:nvGrpSpPr>
        <p:grpSpPr>
          <a:xfrm>
            <a:off x="5595987" y="1576961"/>
            <a:ext cx="371424" cy="355446"/>
            <a:chOff x="5621097" y="1500761"/>
            <a:chExt cx="371424" cy="355446"/>
          </a:xfrm>
        </p:grpSpPr>
        <p:sp>
          <p:nvSpPr>
            <p:cNvPr id="12317" name="Google Shape;12317;p6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67"/>
          <p:cNvGrpSpPr/>
          <p:nvPr/>
        </p:nvGrpSpPr>
        <p:grpSpPr>
          <a:xfrm>
            <a:off x="4645129" y="1617799"/>
            <a:ext cx="359679" cy="321833"/>
            <a:chOff x="4670239" y="1541599"/>
            <a:chExt cx="359679" cy="321833"/>
          </a:xfrm>
        </p:grpSpPr>
        <p:sp>
          <p:nvSpPr>
            <p:cNvPr id="12320" name="Google Shape;12320;p6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7"/>
          <p:cNvGrpSpPr/>
          <p:nvPr/>
        </p:nvGrpSpPr>
        <p:grpSpPr>
          <a:xfrm>
            <a:off x="4187319" y="1578585"/>
            <a:ext cx="321037" cy="353822"/>
            <a:chOff x="4212429" y="1502385"/>
            <a:chExt cx="321037" cy="353822"/>
          </a:xfrm>
        </p:grpSpPr>
        <p:sp>
          <p:nvSpPr>
            <p:cNvPr id="12326" name="Google Shape;12326;p6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67"/>
          <p:cNvGrpSpPr/>
          <p:nvPr/>
        </p:nvGrpSpPr>
        <p:grpSpPr>
          <a:xfrm>
            <a:off x="2277678" y="1582181"/>
            <a:ext cx="336188" cy="335425"/>
            <a:chOff x="2302788" y="1505981"/>
            <a:chExt cx="336188" cy="335425"/>
          </a:xfrm>
        </p:grpSpPr>
        <p:sp>
          <p:nvSpPr>
            <p:cNvPr id="12331" name="Google Shape;12331;p6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67"/>
          <p:cNvGrpSpPr/>
          <p:nvPr/>
        </p:nvGrpSpPr>
        <p:grpSpPr>
          <a:xfrm>
            <a:off x="2755191" y="1598096"/>
            <a:ext cx="333133" cy="321037"/>
            <a:chOff x="2780301" y="1521896"/>
            <a:chExt cx="333133" cy="321037"/>
          </a:xfrm>
        </p:grpSpPr>
        <p:sp>
          <p:nvSpPr>
            <p:cNvPr id="12349" name="Google Shape;12349;p6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7"/>
          <p:cNvGrpSpPr/>
          <p:nvPr/>
        </p:nvGrpSpPr>
        <p:grpSpPr>
          <a:xfrm>
            <a:off x="3291049" y="1591285"/>
            <a:ext cx="211892" cy="339594"/>
            <a:chOff x="3316159" y="1515085"/>
            <a:chExt cx="211892" cy="339594"/>
          </a:xfrm>
        </p:grpSpPr>
        <p:sp>
          <p:nvSpPr>
            <p:cNvPr id="12370" name="Google Shape;12370;p6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3" name="Google Shape;12373;p67"/>
            <p:cNvGrpSpPr/>
            <p:nvPr/>
          </p:nvGrpSpPr>
          <p:grpSpPr>
            <a:xfrm>
              <a:off x="3316159" y="1515085"/>
              <a:ext cx="211892" cy="339594"/>
              <a:chOff x="3316159" y="1515085"/>
              <a:chExt cx="211892" cy="339594"/>
            </a:xfrm>
          </p:grpSpPr>
          <p:sp>
            <p:nvSpPr>
              <p:cNvPr id="12374" name="Google Shape;12374;p6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0" name="Google Shape;12380;p67"/>
          <p:cNvGrpSpPr/>
          <p:nvPr/>
        </p:nvGrpSpPr>
        <p:grpSpPr>
          <a:xfrm>
            <a:off x="3691248" y="1620855"/>
            <a:ext cx="361971" cy="314958"/>
            <a:chOff x="3716358" y="1544655"/>
            <a:chExt cx="361971" cy="314958"/>
          </a:xfrm>
        </p:grpSpPr>
        <p:sp>
          <p:nvSpPr>
            <p:cNvPr id="12381" name="Google Shape;12381;p6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6" name="Google Shape;12386;p67"/>
            <p:cNvGrpSpPr/>
            <p:nvPr/>
          </p:nvGrpSpPr>
          <p:grpSpPr>
            <a:xfrm>
              <a:off x="3716358" y="1544655"/>
              <a:ext cx="361971" cy="314958"/>
              <a:chOff x="3716358" y="1544655"/>
              <a:chExt cx="361971" cy="314958"/>
            </a:xfrm>
          </p:grpSpPr>
          <p:sp>
            <p:nvSpPr>
              <p:cNvPr id="12387" name="Google Shape;12387;p6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92" name="Google Shape;12392;p67"/>
          <p:cNvGrpSpPr/>
          <p:nvPr/>
        </p:nvGrpSpPr>
        <p:grpSpPr>
          <a:xfrm>
            <a:off x="6986814" y="1633752"/>
            <a:ext cx="499533" cy="305136"/>
            <a:chOff x="7009649" y="1541981"/>
            <a:chExt cx="524940" cy="320655"/>
          </a:xfrm>
        </p:grpSpPr>
        <p:sp>
          <p:nvSpPr>
            <p:cNvPr id="12393" name="Google Shape;12393;p6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67"/>
          <p:cNvGrpSpPr/>
          <p:nvPr/>
        </p:nvGrpSpPr>
        <p:grpSpPr>
          <a:xfrm>
            <a:off x="8008924" y="1594309"/>
            <a:ext cx="282746" cy="340358"/>
            <a:chOff x="8034034" y="1518109"/>
            <a:chExt cx="282746" cy="340358"/>
          </a:xfrm>
        </p:grpSpPr>
        <p:sp>
          <p:nvSpPr>
            <p:cNvPr id="12402" name="Google Shape;12402;p6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67"/>
          <p:cNvGrpSpPr/>
          <p:nvPr/>
        </p:nvGrpSpPr>
        <p:grpSpPr>
          <a:xfrm>
            <a:off x="7557192" y="1576134"/>
            <a:ext cx="369133" cy="360411"/>
            <a:chOff x="7582302" y="1499934"/>
            <a:chExt cx="369133" cy="360411"/>
          </a:xfrm>
        </p:grpSpPr>
        <p:sp>
          <p:nvSpPr>
            <p:cNvPr id="12407" name="Google Shape;12407;p6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67"/>
          <p:cNvGrpSpPr/>
          <p:nvPr/>
        </p:nvGrpSpPr>
        <p:grpSpPr>
          <a:xfrm>
            <a:off x="6170979" y="3893352"/>
            <a:ext cx="346056" cy="345674"/>
            <a:chOff x="2238181" y="4120624"/>
            <a:chExt cx="346056" cy="345674"/>
          </a:xfrm>
        </p:grpSpPr>
        <p:grpSp>
          <p:nvGrpSpPr>
            <p:cNvPr id="12413" name="Google Shape;12413;p67"/>
            <p:cNvGrpSpPr/>
            <p:nvPr/>
          </p:nvGrpSpPr>
          <p:grpSpPr>
            <a:xfrm>
              <a:off x="2309155" y="4177413"/>
              <a:ext cx="203862" cy="231903"/>
              <a:chOff x="1512725" y="258500"/>
              <a:chExt cx="4570900" cy="5199625"/>
            </a:xfrm>
          </p:grpSpPr>
          <p:sp>
            <p:nvSpPr>
              <p:cNvPr id="12414" name="Google Shape;12414;p6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6" name="Google Shape;12416;p67"/>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7" name="Google Shape;12417;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title"/>
          </p:nvPr>
        </p:nvSpPr>
        <p:spPr/>
        <p:txBody>
          <a:bodyPr/>
          <a:lstStyle/>
          <a:p>
            <a:r>
              <a:rPr lang="en-US" dirty="0" smtClean="0">
                <a:latin typeface="Cooper Black" panose="0208090404030B020404" pitchFamily="18" charset="0"/>
              </a:rPr>
              <a:t>Thank You </a:t>
            </a:r>
            <a:endParaRPr lang="en-US" dirty="0">
              <a:latin typeface="Cooper Black" panose="0208090404030B020404" pitchFamily="18" charset="0"/>
            </a:endParaRPr>
          </a:p>
        </p:txBody>
      </p:sp>
    </p:spTree>
    <p:extLst>
      <p:ext uri="{BB962C8B-B14F-4D97-AF65-F5344CB8AC3E}">
        <p14:creationId xmlns:p14="http://schemas.microsoft.com/office/powerpoint/2010/main" val="280893004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b="1" u="sng" dirty="0"/>
              <a:t>Problem and Solution</a:t>
            </a:r>
          </a:p>
        </p:txBody>
      </p:sp>
      <p:sp>
        <p:nvSpPr>
          <p:cNvPr id="6" name="Text Placeholder 5"/>
          <p:cNvSpPr>
            <a:spLocks noGrp="1"/>
          </p:cNvSpPr>
          <p:nvPr>
            <p:ph type="body" idx="1"/>
          </p:nvPr>
        </p:nvSpPr>
        <p:spPr>
          <a:xfrm>
            <a:off x="478377" y="1287431"/>
            <a:ext cx="5540875" cy="2116500"/>
          </a:xfrm>
        </p:spPr>
        <p:txBody>
          <a:bodyPr/>
          <a:lstStyle/>
          <a:p>
            <a:r>
              <a:rPr lang="en-US" sz="1400" i="1" dirty="0"/>
              <a:t>Problems in the Beauty Industry</a:t>
            </a:r>
            <a:endParaRPr lang="en-US" sz="1400" dirty="0"/>
          </a:p>
          <a:p>
            <a:r>
              <a:rPr lang="en-US" sz="1400" b="1" dirty="0"/>
              <a:t>Disreputable practices:</a:t>
            </a:r>
            <a:r>
              <a:rPr lang="en-US" sz="1400" dirty="0"/>
              <a:t> </a:t>
            </a:r>
            <a:r>
              <a:rPr lang="en-US" sz="1400" dirty="0" err="1"/>
              <a:t>Cerchia</a:t>
            </a:r>
            <a:r>
              <a:rPr lang="en-US" sz="1400" dirty="0"/>
              <a:t> and Piccolo (2019) highlight that many beauty brands engage in unethical practices such as unstainable sourcing, animal testing, and labor exploitation. </a:t>
            </a:r>
          </a:p>
          <a:p>
            <a:r>
              <a:rPr lang="en-US" sz="1400" b="1" dirty="0"/>
              <a:t>Environmental impact:</a:t>
            </a:r>
            <a:r>
              <a:rPr lang="en-US" sz="1400" dirty="0"/>
              <a:t> Increased mass production and poor packaging of beauty products contribute to waste and pollution, negatively affecting society (Dimitrova, 2020). </a:t>
            </a:r>
          </a:p>
          <a:p>
            <a:r>
              <a:rPr lang="en-US" sz="1400" b="1" dirty="0"/>
              <a:t>Lack of inclusivity:</a:t>
            </a:r>
            <a:r>
              <a:rPr lang="en-US" sz="1400" dirty="0"/>
              <a:t> The beauty industry has experienced a lack of consideration among different cultural preferences, demographics, and skin tones, among other choices (Kennedy &amp; </a:t>
            </a:r>
            <a:r>
              <a:rPr lang="en-US" sz="1400" dirty="0" err="1"/>
              <a:t>Kapitan</a:t>
            </a:r>
            <a:r>
              <a:rPr lang="en-US" sz="1400" dirty="0"/>
              <a:t>, 2022). </a:t>
            </a:r>
          </a:p>
          <a:p>
            <a:r>
              <a:rPr lang="en-US" sz="1400" b="1" dirty="0"/>
              <a:t>Harmful ingredients:</a:t>
            </a:r>
            <a:r>
              <a:rPr lang="en-US" sz="1400" dirty="0"/>
              <a:t> Various cases have been recorded of harmful beauty products containing harmful toxins and chemicals that could have a negative impact not only on health but also on the environment (Bilal et al., 2020). </a:t>
            </a:r>
          </a:p>
          <a:p>
            <a:endParaRPr lang="en-US" sz="1400" dirty="0"/>
          </a:p>
        </p:txBody>
      </p:sp>
    </p:spTree>
    <p:extLst>
      <p:ext uri="{BB962C8B-B14F-4D97-AF65-F5344CB8AC3E}">
        <p14:creationId xmlns:p14="http://schemas.microsoft.com/office/powerpoint/2010/main" val="3018572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smtClean="0"/>
              <a:t>Cont’d – Problem and Solution</a:t>
            </a:r>
            <a:endParaRPr lang="en-US" sz="3200" b="1" u="sng" dirty="0"/>
          </a:p>
        </p:txBody>
      </p:sp>
      <p:sp>
        <p:nvSpPr>
          <p:cNvPr id="6" name="Text Placeholder 5"/>
          <p:cNvSpPr>
            <a:spLocks noGrp="1"/>
          </p:cNvSpPr>
          <p:nvPr>
            <p:ph type="body" idx="1"/>
          </p:nvPr>
        </p:nvSpPr>
        <p:spPr>
          <a:xfrm>
            <a:off x="478377" y="1287431"/>
            <a:ext cx="6376334" cy="2116500"/>
          </a:xfrm>
        </p:spPr>
        <p:txBody>
          <a:bodyPr/>
          <a:lstStyle/>
          <a:p>
            <a:pPr marL="139700" indent="0">
              <a:buNone/>
            </a:pPr>
            <a:r>
              <a:rPr lang="en-US" sz="1400" i="1" dirty="0"/>
              <a:t>How Really Beauty for Less will offer solutions to the different Challenges</a:t>
            </a:r>
            <a:endParaRPr lang="en-US" sz="1400" dirty="0"/>
          </a:p>
          <a:p>
            <a:r>
              <a:rPr lang="en-US" sz="1400" b="1" dirty="0"/>
              <a:t>Adopting ethical business practices:</a:t>
            </a:r>
            <a:r>
              <a:rPr lang="en-US" sz="1400" dirty="0"/>
              <a:t> Really Beauty for Less will be committed to ethical business practices, including ethical sourcing of products, fair labor practices, and animal-free testing. </a:t>
            </a:r>
          </a:p>
          <a:p>
            <a:r>
              <a:rPr lang="en-US" sz="1400" b="1" dirty="0"/>
              <a:t>Sustainable considerations:</a:t>
            </a:r>
            <a:r>
              <a:rPr lang="en-US" sz="1400" dirty="0"/>
              <a:t> The company will prioritize eco-friendly measures such as better packaging and minimized waste such as recycling to reduce the negative impact on the environment. </a:t>
            </a:r>
          </a:p>
          <a:p>
            <a:r>
              <a:rPr lang="en-US" sz="1400" b="1" dirty="0"/>
              <a:t>Diversity:</a:t>
            </a:r>
            <a:r>
              <a:rPr lang="en-US" sz="1400" dirty="0"/>
              <a:t> Really Beauty for Less will celebrate diversity, ensuring all operations, products, and services observe inclusivity. </a:t>
            </a:r>
          </a:p>
          <a:p>
            <a:r>
              <a:rPr lang="en-US" sz="1400" dirty="0"/>
              <a:t>This will ensure everyone in the society feels valued and represented. </a:t>
            </a:r>
          </a:p>
          <a:p>
            <a:r>
              <a:rPr lang="en-US" sz="1400" b="1" dirty="0"/>
              <a:t>Organic products:</a:t>
            </a:r>
            <a:r>
              <a:rPr lang="en-US" sz="1400" dirty="0"/>
              <a:t> Really Beauty for Less will only sell organic products that are free from harmful toxins and chemicals, which could positively impact the environment and healthy consumers. </a:t>
            </a:r>
          </a:p>
        </p:txBody>
      </p:sp>
    </p:spTree>
    <p:extLst>
      <p:ext uri="{BB962C8B-B14F-4D97-AF65-F5344CB8AC3E}">
        <p14:creationId xmlns:p14="http://schemas.microsoft.com/office/powerpoint/2010/main" val="33978705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Market Size and Growth Trends</a:t>
            </a:r>
          </a:p>
        </p:txBody>
      </p:sp>
      <p:sp>
        <p:nvSpPr>
          <p:cNvPr id="6" name="Text Placeholder 5"/>
          <p:cNvSpPr>
            <a:spLocks noGrp="1"/>
          </p:cNvSpPr>
          <p:nvPr>
            <p:ph type="body" idx="1"/>
          </p:nvPr>
        </p:nvSpPr>
        <p:spPr>
          <a:xfrm>
            <a:off x="478377" y="1287431"/>
            <a:ext cx="6376334" cy="2116500"/>
          </a:xfrm>
        </p:spPr>
        <p:txBody>
          <a:bodyPr/>
          <a:lstStyle/>
          <a:p>
            <a:r>
              <a:rPr lang="en-US" sz="1400" dirty="0"/>
              <a:t>On the market size, the UK’s beauty and personal care is projected at $16.9bn by the end of 2024 (Statista, 2024).</a:t>
            </a:r>
          </a:p>
          <a:p>
            <a:r>
              <a:rPr lang="en-US" sz="1400" dirty="0"/>
              <a:t>The industry has an increasing demand for sustainable and innovative beauty products and services. </a:t>
            </a:r>
          </a:p>
          <a:p>
            <a:r>
              <a:rPr lang="en-US" sz="1400" dirty="0"/>
              <a:t>A key trend is the increased popularity of natural and organic products. </a:t>
            </a:r>
          </a:p>
          <a:p>
            <a:r>
              <a:rPr lang="en-US" sz="1400" dirty="0"/>
              <a:t>This depicts that consumers are getting more conscious of the ingredients used to make the products. </a:t>
            </a:r>
          </a:p>
          <a:p>
            <a:pPr marL="139700" indent="0">
              <a:buNone/>
            </a:pPr>
            <a:r>
              <a:rPr lang="en-US" sz="1400" b="1" i="1" dirty="0"/>
              <a:t>The Target Market Segments in the Market</a:t>
            </a:r>
          </a:p>
          <a:p>
            <a:r>
              <a:rPr lang="en-US" sz="1400" dirty="0"/>
              <a:t>Inclusive beauty seekers: This includes individuals across different ethnicities, genders, and ages seeking beauty to cater to their preferences and needs. </a:t>
            </a:r>
          </a:p>
          <a:p>
            <a:r>
              <a:rPr lang="en-US" sz="1400" dirty="0"/>
              <a:t>Eco and health-conscious consumers: This includes consumers prioritizing natural ingredients and observing eco-friendly and sustainable practices. </a:t>
            </a:r>
          </a:p>
        </p:txBody>
      </p:sp>
    </p:spTree>
    <p:extLst>
      <p:ext uri="{BB962C8B-B14F-4D97-AF65-F5344CB8AC3E}">
        <p14:creationId xmlns:p14="http://schemas.microsoft.com/office/powerpoint/2010/main" val="392003046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Competition and Competitive Advantage</a:t>
            </a:r>
          </a:p>
        </p:txBody>
      </p:sp>
      <p:sp>
        <p:nvSpPr>
          <p:cNvPr id="6" name="Text Placeholder 5"/>
          <p:cNvSpPr>
            <a:spLocks noGrp="1"/>
          </p:cNvSpPr>
          <p:nvPr>
            <p:ph type="body" idx="1"/>
          </p:nvPr>
        </p:nvSpPr>
        <p:spPr>
          <a:xfrm>
            <a:off x="478377" y="1287431"/>
            <a:ext cx="7007862" cy="2116500"/>
          </a:xfrm>
        </p:spPr>
        <p:txBody>
          <a:bodyPr/>
          <a:lstStyle/>
          <a:p>
            <a:r>
              <a:rPr lang="en-US" sz="1400" dirty="0"/>
              <a:t>Really Beauty for less experience a serious competition from three key competitors.</a:t>
            </a:r>
          </a:p>
          <a:p>
            <a:r>
              <a:rPr lang="en-US" sz="1400" b="1" dirty="0"/>
              <a:t>Avon:</a:t>
            </a:r>
            <a:r>
              <a:rPr lang="en-US" sz="1400" dirty="0"/>
              <a:t> This is a global beauty brand popular for its direct-selling approach. </a:t>
            </a:r>
          </a:p>
          <a:p>
            <a:r>
              <a:rPr lang="en-US" sz="1400" dirty="0"/>
              <a:t>The company offers different beauty products and greatly empowers women. </a:t>
            </a:r>
          </a:p>
          <a:p>
            <a:r>
              <a:rPr lang="en-US" sz="1400" b="1" dirty="0"/>
              <a:t>Marky Kay:</a:t>
            </a:r>
            <a:r>
              <a:rPr lang="en-US" sz="1400" dirty="0"/>
              <a:t> This is a billion-dollar company that focuses on a direct selling model. The company offers its products and services through consultations. </a:t>
            </a:r>
          </a:p>
          <a:p>
            <a:r>
              <a:rPr lang="en-US" sz="1400" b="1" dirty="0"/>
              <a:t>Body Shop:</a:t>
            </a:r>
            <a:r>
              <a:rPr lang="en-US" sz="1400" dirty="0"/>
              <a:t> This company is well- an established brand popular for its ethical sourcing and organic products. </a:t>
            </a:r>
          </a:p>
          <a:p>
            <a:r>
              <a:rPr lang="en-US" sz="1400" dirty="0"/>
              <a:t>The company offers various products, including skincare and beauty products, targeting eco-friendly consumers. </a:t>
            </a:r>
          </a:p>
          <a:p>
            <a:r>
              <a:rPr lang="en-US" sz="1400" i="1" dirty="0"/>
              <a:t>Unique selling Proposition for Really Beauty for Less</a:t>
            </a:r>
            <a:endParaRPr lang="en-US" sz="1400" dirty="0"/>
          </a:p>
          <a:p>
            <a:r>
              <a:rPr lang="en-US" sz="1400" dirty="0"/>
              <a:t>Inclusive products and services: The company will observe inclusivity in all products and services offered. </a:t>
            </a:r>
          </a:p>
          <a:p>
            <a:r>
              <a:rPr lang="en-US" sz="1400" dirty="0"/>
              <a:t>Community empowerment: As a community company, Really Beauty for Less will empower society, promote environmental and social initiatives, and support women. </a:t>
            </a:r>
          </a:p>
          <a:p>
            <a:r>
              <a:rPr lang="en-US" sz="1400" dirty="0"/>
              <a:t>Ethical sourcing: The brand will source organic materials through a sustainable and transparent approach. </a:t>
            </a:r>
          </a:p>
          <a:p>
            <a:r>
              <a:rPr lang="en-US" sz="1400" dirty="0"/>
              <a:t> </a:t>
            </a:r>
          </a:p>
        </p:txBody>
      </p:sp>
    </p:spTree>
    <p:extLst>
      <p:ext uri="{BB962C8B-B14F-4D97-AF65-F5344CB8AC3E}">
        <p14:creationId xmlns:p14="http://schemas.microsoft.com/office/powerpoint/2010/main" val="115583644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Business Model</a:t>
            </a:r>
          </a:p>
        </p:txBody>
      </p:sp>
      <p:sp>
        <p:nvSpPr>
          <p:cNvPr id="6" name="Text Placeholder 5"/>
          <p:cNvSpPr>
            <a:spLocks noGrp="1"/>
          </p:cNvSpPr>
          <p:nvPr>
            <p:ph type="body" idx="1"/>
          </p:nvPr>
        </p:nvSpPr>
        <p:spPr>
          <a:xfrm>
            <a:off x="478377" y="1287431"/>
            <a:ext cx="7007862" cy="2116500"/>
          </a:xfrm>
        </p:spPr>
        <p:txBody>
          <a:bodyPr/>
          <a:lstStyle/>
          <a:p>
            <a:r>
              <a:rPr lang="en-US" sz="1400" dirty="0"/>
              <a:t>Social Enterprise Structure</a:t>
            </a:r>
          </a:p>
          <a:p>
            <a:r>
              <a:rPr lang="en-US" sz="1400" dirty="0"/>
              <a:t>Really Beauty for Less will operate as a Community Company (CC), reflecting on the brand’s mission on a commitment to environmental and social impact aligned with financial sustainability. </a:t>
            </a:r>
          </a:p>
          <a:p>
            <a:r>
              <a:rPr lang="en-US" sz="1400" dirty="0"/>
              <a:t>As a community company, the brand will aim to reinvest more into society, ensuring it serves as a social purpose that goes beyond generating profits. </a:t>
            </a:r>
          </a:p>
          <a:p>
            <a:r>
              <a:rPr lang="en-US" sz="1400" dirty="0"/>
              <a:t>Revenue Streams</a:t>
            </a:r>
          </a:p>
          <a:p>
            <a:r>
              <a:rPr lang="en-US" sz="1400" dirty="0"/>
              <a:t>Really Beauty for Less will generate revenue from:</a:t>
            </a:r>
          </a:p>
          <a:p>
            <a:r>
              <a:rPr lang="en-US" sz="1400" dirty="0"/>
              <a:t>Organic sales: These will include organic beauty products such as fragrances, make-up, and skincare. </a:t>
            </a:r>
          </a:p>
          <a:p>
            <a:r>
              <a:rPr lang="en-US" sz="1400" dirty="0"/>
              <a:t>Services: the brand will generate profits from pampering events, make-up classes, and consultations. </a:t>
            </a:r>
          </a:p>
          <a:p>
            <a:r>
              <a:rPr lang="en-US" sz="1400" dirty="0"/>
              <a:t>Workshops and events: The brand will host events, training sessions, and workshops. </a:t>
            </a:r>
          </a:p>
          <a:p>
            <a:r>
              <a:rPr lang="en-US" sz="1400" dirty="0"/>
              <a:t>Collaborations and partnership: Really Beauty for Less will partner with influencers and other like-minded companies to expand its reach. </a:t>
            </a:r>
            <a:endParaRPr lang="en-US" sz="1400" dirty="0"/>
          </a:p>
        </p:txBody>
      </p:sp>
    </p:spTree>
    <p:extLst>
      <p:ext uri="{BB962C8B-B14F-4D97-AF65-F5344CB8AC3E}">
        <p14:creationId xmlns:p14="http://schemas.microsoft.com/office/powerpoint/2010/main" val="5292819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47677" y="648955"/>
            <a:ext cx="7704000" cy="572700"/>
          </a:xfrm>
        </p:spPr>
        <p:txBody>
          <a:bodyPr/>
          <a:lstStyle/>
          <a:p>
            <a:r>
              <a:rPr lang="en-US" sz="3200" b="1" u="sng" dirty="0"/>
              <a:t>Financial Highlights</a:t>
            </a:r>
          </a:p>
        </p:txBody>
      </p:sp>
      <p:sp>
        <p:nvSpPr>
          <p:cNvPr id="6" name="Text Placeholder 5"/>
          <p:cNvSpPr>
            <a:spLocks noGrp="1"/>
          </p:cNvSpPr>
          <p:nvPr>
            <p:ph type="body" idx="1"/>
          </p:nvPr>
        </p:nvSpPr>
        <p:spPr>
          <a:xfrm>
            <a:off x="478377" y="1287431"/>
            <a:ext cx="7007862" cy="2116500"/>
          </a:xfrm>
        </p:spPr>
        <p:txBody>
          <a:bodyPr/>
          <a:lstStyle/>
          <a:p>
            <a:r>
              <a:rPr lang="en-US" sz="1400" dirty="0"/>
              <a:t>Initial Funding Needs </a:t>
            </a:r>
          </a:p>
          <a:p>
            <a:r>
              <a:rPr lang="en-US" sz="1400" dirty="0"/>
              <a:t>The following presents the initial funding needs. However, this may not be the exact value. </a:t>
            </a:r>
          </a:p>
          <a:p>
            <a:pPr lvl="0"/>
            <a:r>
              <a:rPr lang="en-US" sz="1400" dirty="0"/>
              <a:t>Premises: This includes the monthly rent for the company at £1,260, but is required to least four months. (Recorded at £15,000 annual rent). </a:t>
            </a:r>
          </a:p>
          <a:p>
            <a:pPr lvl="0"/>
            <a:r>
              <a:rPr lang="en-US" sz="1400" dirty="0"/>
              <a:t>Beauty Equipment: This is estimated at: £3000</a:t>
            </a:r>
          </a:p>
          <a:p>
            <a:pPr lvl="0"/>
            <a:r>
              <a:rPr lang="en-US" sz="1400" dirty="0"/>
              <a:t>Cost for Beauticians: This includes hiring and training beauticians at:  £6000</a:t>
            </a:r>
          </a:p>
          <a:p>
            <a:pPr lvl="0"/>
            <a:r>
              <a:rPr lang="en-US" sz="1400" dirty="0"/>
              <a:t>Materials Costs: This includes an initial inventory of organic products and fragrances: £8000</a:t>
            </a:r>
          </a:p>
          <a:p>
            <a:pPr lvl="0"/>
            <a:r>
              <a:rPr lang="en-US" sz="1400" dirty="0"/>
              <a:t>Public Liability Insurance: This includes the public liability insurance paid annually at £2000</a:t>
            </a:r>
          </a:p>
          <a:p>
            <a:pPr lvl="0"/>
            <a:r>
              <a:rPr lang="en-US" sz="1400" dirty="0"/>
              <a:t>Travel Costs: This includes the travel expenses to attend conferences and events: £4,000</a:t>
            </a:r>
          </a:p>
          <a:p>
            <a:pPr lvl="0"/>
            <a:r>
              <a:rPr lang="en-US" sz="1400" dirty="0"/>
              <a:t>Volunteer Costs: This is the estimated expenses to recruit and train volunteers for workshops and events: £1,500</a:t>
            </a:r>
          </a:p>
          <a:p>
            <a:pPr lvl="0"/>
            <a:r>
              <a:rPr lang="en-US" sz="1400" dirty="0"/>
              <a:t>Refreshments: This includes refreshments at the workshops and events at £2000</a:t>
            </a:r>
          </a:p>
          <a:p>
            <a:pPr lvl="0"/>
            <a:r>
              <a:rPr lang="en-US" sz="1400" dirty="0"/>
              <a:t>Training and Development Resources: This is the investment in training materials, resources, and workshops for staff: £9,000</a:t>
            </a:r>
          </a:p>
          <a:p>
            <a:r>
              <a:rPr lang="en-US" sz="1400" dirty="0"/>
              <a:t>The total initial funding required is estimated at 38,000</a:t>
            </a:r>
          </a:p>
        </p:txBody>
      </p:sp>
    </p:spTree>
    <p:extLst>
      <p:ext uri="{BB962C8B-B14F-4D97-AF65-F5344CB8AC3E}">
        <p14:creationId xmlns:p14="http://schemas.microsoft.com/office/powerpoint/2010/main" val="703492354"/>
      </p:ext>
    </p:extLst>
  </p:cSld>
  <p:clrMapOvr>
    <a:masterClrMapping/>
  </p:clrMapOvr>
</p:sld>
</file>

<file path=ppt/theme/theme1.xml><?xml version="1.0" encoding="utf-8"?>
<a:theme xmlns:a="http://schemas.openxmlformats.org/drawingml/2006/main" name="Bridal Makeup Artist Portfolio by Slidesgo">
  <a:themeElements>
    <a:clrScheme name="Simple Light">
      <a:dk1>
        <a:srgbClr val="191919"/>
      </a:dk1>
      <a:lt1>
        <a:srgbClr val="FFFFFF"/>
      </a:lt1>
      <a:dk2>
        <a:srgbClr val="595959"/>
      </a:dk2>
      <a:lt2>
        <a:srgbClr val="EEEEEE"/>
      </a:lt2>
      <a:accent1>
        <a:srgbClr val="6E6EE3"/>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54</TotalTime>
  <Words>1951</Words>
  <Application>Microsoft Office PowerPoint</Application>
  <PresentationFormat>On-screen Show (16:9)</PresentationFormat>
  <Paragraphs>206</Paragraphs>
  <Slides>34</Slides>
  <Notes>24</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34</vt:i4>
      </vt:variant>
    </vt:vector>
  </HeadingPairs>
  <TitlesOfParts>
    <vt:vector size="46" baseType="lpstr">
      <vt:lpstr>Cormorant</vt:lpstr>
      <vt:lpstr>Proxima Nova</vt:lpstr>
      <vt:lpstr>Cooper Black</vt:lpstr>
      <vt:lpstr>Arial</vt:lpstr>
      <vt:lpstr>Palanquin</vt:lpstr>
      <vt:lpstr>Amatic SC</vt:lpstr>
      <vt:lpstr>Calibri</vt:lpstr>
      <vt:lpstr>Roboto Medium</vt:lpstr>
      <vt:lpstr>Open Sans</vt:lpstr>
      <vt:lpstr>Bebas Neue</vt:lpstr>
      <vt:lpstr>Bridal Makeup Artist Portfolio by Slidesgo</vt:lpstr>
      <vt:lpstr>Slidesgo Final Pages</vt:lpstr>
      <vt:lpstr>Really Beauty for Less: Empowering Everyone by Redefining Beauty</vt:lpstr>
      <vt:lpstr>Presentation Agenda</vt:lpstr>
      <vt:lpstr>Really Beauty for Less Company Overview</vt:lpstr>
      <vt:lpstr>Problem and Solution</vt:lpstr>
      <vt:lpstr>Cont’d – Problem and Solution</vt:lpstr>
      <vt:lpstr>Market Size and Growth Trends</vt:lpstr>
      <vt:lpstr>Competition and Competitive Advantage</vt:lpstr>
      <vt:lpstr>Business Model</vt:lpstr>
      <vt:lpstr>Financial Highlights</vt:lpstr>
      <vt:lpstr>Revenue Projects and Expenses </vt:lpstr>
      <vt:lpstr>Roadmap to Success</vt:lpstr>
      <vt:lpstr>Conclusion</vt:lpstr>
      <vt:lpstr>You should include in your portfolio…</vt:lpstr>
      <vt:lpstr>Resume</vt:lpstr>
      <vt:lpstr>Jane Doe</vt:lpstr>
      <vt:lpstr>Previous projects</vt:lpstr>
      <vt:lpstr>Cover letter</vt:lpstr>
      <vt:lpstr>Photo showcase</vt:lpstr>
      <vt:lpstr>My best work</vt:lpstr>
      <vt:lpstr>"Creativity is the key to unlocking your true potential"</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Thank You </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Really Beauty for Less: Empowering Everyone by Redefining Beauty</dc:title>
  <dc:creator>Vickie Gitonga</dc:creator>
  <cp:lastModifiedBy>Microsoft account</cp:lastModifiedBy>
  <cp:revision>5</cp:revision>
  <dcterms:modified xsi:type="dcterms:W3CDTF">2024-03-05T03:08:28Z</dcterms:modified>
</cp:coreProperties>
</file>